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74" r:id="rId4"/>
  </p:sldMasterIdLst>
  <p:notesMasterIdLst>
    <p:notesMasterId r:id="rId18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9" autoAdjust="0"/>
    <p:restoredTop sz="94677" autoAdjust="0"/>
  </p:normalViewPr>
  <p:slideViewPr>
    <p:cSldViewPr snapToGrid="0">
      <p:cViewPr varScale="1">
        <p:scale>
          <a:sx n="87" d="100"/>
          <a:sy n="87" d="100"/>
        </p:scale>
        <p:origin x="-588" y="-9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41D1-1EFD-446F-9D4F-8555A7852EBF}" type="doc">
      <dgm:prSet loTypeId="urn:microsoft.com/office/officeart/2005/8/layout/chevron2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686C8955-0DD0-4BCC-842F-2C1723D5D6F8}">
      <dgm:prSet phldrT="[Text]"/>
      <dgm:spPr/>
      <dgm:t>
        <a:bodyPr/>
        <a:lstStyle/>
        <a:p>
          <a:r>
            <a:rPr lang="en-SG" dirty="0"/>
            <a:t>Input</a:t>
          </a:r>
        </a:p>
      </dgm:t>
    </dgm:pt>
    <dgm:pt modelId="{B84EFE3D-6F1F-4584-AD47-F270AA02AB8D}" type="parTrans" cxnId="{8C7ECE51-B47F-43E1-B9D2-1F5528AAC4E7}">
      <dgm:prSet/>
      <dgm:spPr/>
      <dgm:t>
        <a:bodyPr/>
        <a:lstStyle/>
        <a:p>
          <a:endParaRPr lang="en-SG"/>
        </a:p>
      </dgm:t>
    </dgm:pt>
    <dgm:pt modelId="{40ADF751-5728-4752-B1CF-99C7FEC75B4B}" type="sibTrans" cxnId="{8C7ECE51-B47F-43E1-B9D2-1F5528AAC4E7}">
      <dgm:prSet/>
      <dgm:spPr/>
      <dgm:t>
        <a:bodyPr/>
        <a:lstStyle/>
        <a:p>
          <a:endParaRPr lang="en-SG"/>
        </a:p>
      </dgm:t>
    </dgm:pt>
    <dgm:pt modelId="{3C82F8AF-7014-4D3C-9195-CE8848E27063}">
      <dgm:prSet phldrT="[Text]" custT="1"/>
      <dgm:spPr/>
      <dgm:t>
        <a:bodyPr/>
        <a:lstStyle/>
        <a:p>
          <a:r>
            <a:rPr lang="en-SG" sz="2000" dirty="0"/>
            <a:t>Present a webpage where user enters a URL as an input.</a:t>
          </a:r>
          <a:endParaRPr lang="en-SG" sz="3600" dirty="0"/>
        </a:p>
      </dgm:t>
    </dgm:pt>
    <dgm:pt modelId="{844DA3C5-5417-4253-9D4C-91D1C7C88D3A}" type="parTrans" cxnId="{B9E8F431-EA92-4F9D-9810-A76D8AB71FB3}">
      <dgm:prSet/>
      <dgm:spPr/>
      <dgm:t>
        <a:bodyPr/>
        <a:lstStyle/>
        <a:p>
          <a:endParaRPr lang="en-SG"/>
        </a:p>
      </dgm:t>
    </dgm:pt>
    <dgm:pt modelId="{9D0E37F3-B700-4B91-8CC0-2297A9C16DA8}" type="sibTrans" cxnId="{B9E8F431-EA92-4F9D-9810-A76D8AB71FB3}">
      <dgm:prSet/>
      <dgm:spPr/>
      <dgm:t>
        <a:bodyPr/>
        <a:lstStyle/>
        <a:p>
          <a:endParaRPr lang="en-SG"/>
        </a:p>
      </dgm:t>
    </dgm:pt>
    <dgm:pt modelId="{7B0EC4C8-24FD-4234-8DCE-A185DABCC3A8}">
      <dgm:prSet phldrT="[Text]"/>
      <dgm:spPr/>
      <dgm:t>
        <a:bodyPr/>
        <a:lstStyle/>
        <a:p>
          <a:r>
            <a:rPr lang="en-SG" dirty="0"/>
            <a:t>Output</a:t>
          </a:r>
        </a:p>
      </dgm:t>
    </dgm:pt>
    <dgm:pt modelId="{D5B65775-3508-4653-AE57-891A6B07FD48}" type="parTrans" cxnId="{5ACD7B2C-647B-44B3-AFE1-75770B9BCC28}">
      <dgm:prSet/>
      <dgm:spPr/>
      <dgm:t>
        <a:bodyPr/>
        <a:lstStyle/>
        <a:p>
          <a:endParaRPr lang="en-SG"/>
        </a:p>
      </dgm:t>
    </dgm:pt>
    <dgm:pt modelId="{0B1D5501-D886-4F96-8839-EFBBE914CFD1}" type="sibTrans" cxnId="{5ACD7B2C-647B-44B3-AFE1-75770B9BCC28}">
      <dgm:prSet/>
      <dgm:spPr/>
      <dgm:t>
        <a:bodyPr/>
        <a:lstStyle/>
        <a:p>
          <a:endParaRPr lang="en-SG"/>
        </a:p>
      </dgm:t>
    </dgm:pt>
    <dgm:pt modelId="{C623FC7A-1B0B-4F9B-B28A-1FA658D69EA7}">
      <dgm:prSet phldrT="[Text]"/>
      <dgm:spPr/>
      <dgm:t>
        <a:bodyPr/>
        <a:lstStyle/>
        <a:p>
          <a:r>
            <a:rPr lang="en-SG" dirty="0"/>
            <a:t>These extracted features will then be presented as an annotated form</a:t>
          </a:r>
        </a:p>
      </dgm:t>
    </dgm:pt>
    <dgm:pt modelId="{A3DCC580-5F06-49CB-A79E-34449488D12E}" type="parTrans" cxnId="{7D3459EB-EE1F-412B-8A00-5EC028450D37}">
      <dgm:prSet/>
      <dgm:spPr/>
      <dgm:t>
        <a:bodyPr/>
        <a:lstStyle/>
        <a:p>
          <a:endParaRPr lang="en-SG"/>
        </a:p>
      </dgm:t>
    </dgm:pt>
    <dgm:pt modelId="{D7BE8ABF-3C5E-4724-A727-58CEDFCE1807}" type="sibTrans" cxnId="{7D3459EB-EE1F-412B-8A00-5EC028450D37}">
      <dgm:prSet/>
      <dgm:spPr/>
      <dgm:t>
        <a:bodyPr/>
        <a:lstStyle/>
        <a:p>
          <a:endParaRPr lang="en-SG"/>
        </a:p>
      </dgm:t>
    </dgm:pt>
    <dgm:pt modelId="{8065A4CF-39B6-4C03-8B07-2512C88C59F6}">
      <dgm:prSet phldrT="[Text]"/>
      <dgm:spPr/>
      <dgm:t>
        <a:bodyPr/>
        <a:lstStyle/>
        <a:p>
          <a:r>
            <a:rPr lang="en-SG" dirty="0"/>
            <a:t>Together with the main corpus as an output document</a:t>
          </a:r>
        </a:p>
      </dgm:t>
    </dgm:pt>
    <dgm:pt modelId="{0D30FE41-5704-4460-8BF5-D83EF15DAD93}" type="parTrans" cxnId="{0E6C1C06-B802-4F63-AD83-DE319C3B556F}">
      <dgm:prSet/>
      <dgm:spPr/>
      <dgm:t>
        <a:bodyPr/>
        <a:lstStyle/>
        <a:p>
          <a:endParaRPr lang="en-SG"/>
        </a:p>
      </dgm:t>
    </dgm:pt>
    <dgm:pt modelId="{BFD341B5-06E8-4CD5-8DEE-E7B582801DDD}" type="sibTrans" cxnId="{0E6C1C06-B802-4F63-AD83-DE319C3B556F}">
      <dgm:prSet/>
      <dgm:spPr/>
      <dgm:t>
        <a:bodyPr/>
        <a:lstStyle/>
        <a:p>
          <a:endParaRPr lang="en-SG"/>
        </a:p>
      </dgm:t>
    </dgm:pt>
    <dgm:pt modelId="{1F8E9951-932E-4BA1-8832-E33B7DE19B8E}">
      <dgm:prSet phldrT="[Text]"/>
      <dgm:spPr/>
      <dgm:t>
        <a:bodyPr/>
        <a:lstStyle/>
        <a:p>
          <a:r>
            <a:rPr lang="en-SG" dirty="0"/>
            <a:t>UI</a:t>
          </a:r>
        </a:p>
      </dgm:t>
    </dgm:pt>
    <dgm:pt modelId="{1B4DB3A8-C343-437C-9E56-1B92362D6FD1}" type="parTrans" cxnId="{511608A0-960D-44E9-BEDA-0AA447061755}">
      <dgm:prSet/>
      <dgm:spPr/>
      <dgm:t>
        <a:bodyPr/>
        <a:lstStyle/>
        <a:p>
          <a:endParaRPr lang="en-SG"/>
        </a:p>
      </dgm:t>
    </dgm:pt>
    <dgm:pt modelId="{1BC12E0D-50CE-4928-B59B-ED4EE986FEAA}" type="sibTrans" cxnId="{511608A0-960D-44E9-BEDA-0AA447061755}">
      <dgm:prSet/>
      <dgm:spPr/>
      <dgm:t>
        <a:bodyPr/>
        <a:lstStyle/>
        <a:p>
          <a:endParaRPr lang="en-SG"/>
        </a:p>
      </dgm:t>
    </dgm:pt>
    <dgm:pt modelId="{C691725C-874C-4A4E-B855-8ECAD61E77C2}">
      <dgm:prSet phldrT="[Text]"/>
      <dgm:spPr/>
      <dgm:t>
        <a:bodyPr/>
        <a:lstStyle/>
        <a:p>
          <a:r>
            <a:rPr lang="en-SG" dirty="0"/>
            <a:t>Use a client-server model, the web app provides a seamless transition between server (</a:t>
          </a:r>
          <a:r>
            <a:rPr lang="en-SG" b="1" dirty="0"/>
            <a:t>Flask</a:t>
          </a:r>
          <a:r>
            <a:rPr lang="en-SG" dirty="0"/>
            <a:t>), user interface (</a:t>
          </a:r>
          <a:r>
            <a:rPr lang="en-SG" b="1" dirty="0" err="1"/>
            <a:t>Streamlit</a:t>
          </a:r>
          <a:r>
            <a:rPr lang="en-SG" dirty="0"/>
            <a:t>) and the underlying Python code.</a:t>
          </a:r>
        </a:p>
      </dgm:t>
    </dgm:pt>
    <dgm:pt modelId="{296594A5-3734-4F96-B649-48766FB3F2DE}" type="parTrans" cxnId="{C00212EF-785C-45D6-B9BC-609B43661874}">
      <dgm:prSet/>
      <dgm:spPr/>
      <dgm:t>
        <a:bodyPr/>
        <a:lstStyle/>
        <a:p>
          <a:endParaRPr lang="en-SG"/>
        </a:p>
      </dgm:t>
    </dgm:pt>
    <dgm:pt modelId="{B731054D-7F38-4ABF-A083-17CE6829839A}" type="sibTrans" cxnId="{C00212EF-785C-45D6-B9BC-609B43661874}">
      <dgm:prSet/>
      <dgm:spPr/>
      <dgm:t>
        <a:bodyPr/>
        <a:lstStyle/>
        <a:p>
          <a:endParaRPr lang="en-SG"/>
        </a:p>
      </dgm:t>
    </dgm:pt>
    <dgm:pt modelId="{7D0B2DB3-1D95-4358-AD5F-C9781A573956}">
      <dgm:prSet phldrT="[Text]"/>
      <dgm:spPr/>
      <dgm:t>
        <a:bodyPr/>
        <a:lstStyle/>
        <a:p>
          <a:r>
            <a:rPr lang="en-SG" dirty="0"/>
            <a:t>Evaluate</a:t>
          </a:r>
        </a:p>
      </dgm:t>
    </dgm:pt>
    <dgm:pt modelId="{9871411F-524E-410E-B99A-ACA485D39337}" type="parTrans" cxnId="{3814EC94-90A7-4112-8A4F-4FE14EEE4EDE}">
      <dgm:prSet/>
      <dgm:spPr/>
      <dgm:t>
        <a:bodyPr/>
        <a:lstStyle/>
        <a:p>
          <a:endParaRPr lang="en-SG"/>
        </a:p>
      </dgm:t>
    </dgm:pt>
    <dgm:pt modelId="{E4BE8A33-B567-4F66-8094-9880CC068694}" type="sibTrans" cxnId="{3814EC94-90A7-4112-8A4F-4FE14EEE4EDE}">
      <dgm:prSet/>
      <dgm:spPr/>
      <dgm:t>
        <a:bodyPr/>
        <a:lstStyle/>
        <a:p>
          <a:endParaRPr lang="en-SG"/>
        </a:p>
      </dgm:t>
    </dgm:pt>
    <dgm:pt modelId="{4D11D93C-0D3F-428C-86E9-37BBD4AE502D}">
      <dgm:prSet phldrT="[Text]" custT="1"/>
      <dgm:spPr/>
      <dgm:t>
        <a:bodyPr/>
        <a:lstStyle/>
        <a:p>
          <a:r>
            <a:rPr lang="en-SG" sz="2000" dirty="0"/>
            <a:t>This BERT model summarizer aims to extract key feature sentences of the main corpus.</a:t>
          </a:r>
        </a:p>
      </dgm:t>
    </dgm:pt>
    <dgm:pt modelId="{88919F46-C06D-4DB9-8977-9E78E7B17972}" type="parTrans" cxnId="{1A9A4444-A4E5-458A-B13B-A3536189A67F}">
      <dgm:prSet/>
      <dgm:spPr/>
      <dgm:t>
        <a:bodyPr/>
        <a:lstStyle/>
        <a:p>
          <a:endParaRPr lang="en-SG"/>
        </a:p>
      </dgm:t>
    </dgm:pt>
    <dgm:pt modelId="{07D6FB9E-BCED-49AD-8EF5-AE5BD9F810DD}" type="sibTrans" cxnId="{1A9A4444-A4E5-458A-B13B-A3536189A67F}">
      <dgm:prSet/>
      <dgm:spPr/>
      <dgm:t>
        <a:bodyPr/>
        <a:lstStyle/>
        <a:p>
          <a:endParaRPr lang="en-SG"/>
        </a:p>
      </dgm:t>
    </dgm:pt>
    <dgm:pt modelId="{22450A4B-62B7-49FE-AFE9-53BBDB588B67}">
      <dgm:prSet phldrT="[Text]"/>
      <dgm:spPr/>
      <dgm:t>
        <a:bodyPr/>
        <a:lstStyle/>
        <a:p>
          <a:r>
            <a:rPr lang="en-SG" dirty="0"/>
            <a:t>ROUGE scoring</a:t>
          </a:r>
        </a:p>
      </dgm:t>
    </dgm:pt>
    <dgm:pt modelId="{663971CE-D016-4296-BFBB-6B1B45D88206}" type="parTrans" cxnId="{FDE7D523-0A44-4E52-A14B-ED5523EE8FA7}">
      <dgm:prSet/>
      <dgm:spPr/>
      <dgm:t>
        <a:bodyPr/>
        <a:lstStyle/>
        <a:p>
          <a:endParaRPr lang="en-SG"/>
        </a:p>
      </dgm:t>
    </dgm:pt>
    <dgm:pt modelId="{AC551358-2F39-4C0B-A4A9-2BDD86505D19}" type="sibTrans" cxnId="{FDE7D523-0A44-4E52-A14B-ED5523EE8FA7}">
      <dgm:prSet/>
      <dgm:spPr/>
      <dgm:t>
        <a:bodyPr/>
        <a:lstStyle/>
        <a:p>
          <a:endParaRPr lang="en-SG"/>
        </a:p>
      </dgm:t>
    </dgm:pt>
    <dgm:pt modelId="{689E8EC2-1263-4080-8B03-AB06CB4891E5}" type="pres">
      <dgm:prSet presAssocID="{B5F241D1-1EFD-446F-9D4F-8555A7852E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C6A66C78-9631-4543-B88F-3AE5CFA96852}" type="pres">
      <dgm:prSet presAssocID="{686C8955-0DD0-4BCC-842F-2C1723D5D6F8}" presName="composite" presStyleCnt="0"/>
      <dgm:spPr/>
    </dgm:pt>
    <dgm:pt modelId="{7ED48A1F-1FD7-4E8D-8DCB-79C19CE1B57A}" type="pres">
      <dgm:prSet presAssocID="{686C8955-0DD0-4BCC-842F-2C1723D5D6F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30BB6D18-471D-44B5-912E-C75BCB2E4DC3}" type="pres">
      <dgm:prSet presAssocID="{686C8955-0DD0-4BCC-842F-2C1723D5D6F8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EFDB009-99C5-46F8-A28B-B08B47DF436F}" type="pres">
      <dgm:prSet presAssocID="{40ADF751-5728-4752-B1CF-99C7FEC75B4B}" presName="sp" presStyleCnt="0"/>
      <dgm:spPr/>
    </dgm:pt>
    <dgm:pt modelId="{03FF6850-7EC1-40D2-A2D9-85AF7D14CD75}" type="pres">
      <dgm:prSet presAssocID="{7B0EC4C8-24FD-4234-8DCE-A185DABCC3A8}" presName="composite" presStyleCnt="0"/>
      <dgm:spPr/>
    </dgm:pt>
    <dgm:pt modelId="{8A793F40-6F11-4D58-A3DD-3CC3462101DE}" type="pres">
      <dgm:prSet presAssocID="{7B0EC4C8-24FD-4234-8DCE-A185DABCC3A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A75C5C5-1E91-45A6-B676-6AB2A65F14A8}" type="pres">
      <dgm:prSet presAssocID="{7B0EC4C8-24FD-4234-8DCE-A185DABCC3A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3237706-0F43-4EA0-8E8E-E31835DA0AB7}" type="pres">
      <dgm:prSet presAssocID="{0B1D5501-D886-4F96-8839-EFBBE914CFD1}" presName="sp" presStyleCnt="0"/>
      <dgm:spPr/>
    </dgm:pt>
    <dgm:pt modelId="{CCEC3B16-CE8F-4769-9691-2E1F24CE1B96}" type="pres">
      <dgm:prSet presAssocID="{1F8E9951-932E-4BA1-8832-E33B7DE19B8E}" presName="composite" presStyleCnt="0"/>
      <dgm:spPr/>
    </dgm:pt>
    <dgm:pt modelId="{C94C3A07-8DFA-473F-8792-F7C6C5014C1E}" type="pres">
      <dgm:prSet presAssocID="{1F8E9951-932E-4BA1-8832-E33B7DE19B8E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48CD2B5-3A17-43B6-B077-B3B7225AAC68}" type="pres">
      <dgm:prSet presAssocID="{1F8E9951-932E-4BA1-8832-E33B7DE19B8E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61FBDF5D-48ED-456D-B045-478C6B703652}" type="pres">
      <dgm:prSet presAssocID="{1BC12E0D-50CE-4928-B59B-ED4EE986FEAA}" presName="sp" presStyleCnt="0"/>
      <dgm:spPr/>
    </dgm:pt>
    <dgm:pt modelId="{EA718920-10C3-4C69-8EAA-67F0CCE48265}" type="pres">
      <dgm:prSet presAssocID="{7D0B2DB3-1D95-4358-AD5F-C9781A573956}" presName="composite" presStyleCnt="0"/>
      <dgm:spPr/>
    </dgm:pt>
    <dgm:pt modelId="{324540FA-9263-4075-998B-D441C93DF4B0}" type="pres">
      <dgm:prSet presAssocID="{7D0B2DB3-1D95-4358-AD5F-C9781A573956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ABB9CD2-076D-453B-9735-358481618CFD}" type="pres">
      <dgm:prSet presAssocID="{7D0B2DB3-1D95-4358-AD5F-C9781A573956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1F1150AA-8599-4A4A-9385-798D191B44A9}" type="presOf" srcId="{C691725C-874C-4A4E-B855-8ECAD61E77C2}" destId="{448CD2B5-3A17-43B6-B077-B3B7225AAC68}" srcOrd="0" destOrd="0" presId="urn:microsoft.com/office/officeart/2005/8/layout/chevron2"/>
    <dgm:cxn modelId="{91C3093A-F285-4B29-8833-3E921463F6E0}" type="presOf" srcId="{8065A4CF-39B6-4C03-8B07-2512C88C59F6}" destId="{BA75C5C5-1E91-45A6-B676-6AB2A65F14A8}" srcOrd="0" destOrd="1" presId="urn:microsoft.com/office/officeart/2005/8/layout/chevron2"/>
    <dgm:cxn modelId="{7380225E-0833-4179-B9B0-70A20FFA1744}" type="presOf" srcId="{1F8E9951-932E-4BA1-8832-E33B7DE19B8E}" destId="{C94C3A07-8DFA-473F-8792-F7C6C5014C1E}" srcOrd="0" destOrd="0" presId="urn:microsoft.com/office/officeart/2005/8/layout/chevron2"/>
    <dgm:cxn modelId="{664D14A8-0DFB-43AD-A131-6A8D9997D301}" type="presOf" srcId="{686C8955-0DD0-4BCC-842F-2C1723D5D6F8}" destId="{7ED48A1F-1FD7-4E8D-8DCB-79C19CE1B57A}" srcOrd="0" destOrd="0" presId="urn:microsoft.com/office/officeart/2005/8/layout/chevron2"/>
    <dgm:cxn modelId="{75685FCA-95D5-4C58-9979-76118A1B5E79}" type="presOf" srcId="{7B0EC4C8-24FD-4234-8DCE-A185DABCC3A8}" destId="{8A793F40-6F11-4D58-A3DD-3CC3462101DE}" srcOrd="0" destOrd="0" presId="urn:microsoft.com/office/officeart/2005/8/layout/chevron2"/>
    <dgm:cxn modelId="{C00212EF-785C-45D6-B9BC-609B43661874}" srcId="{1F8E9951-932E-4BA1-8832-E33B7DE19B8E}" destId="{C691725C-874C-4A4E-B855-8ECAD61E77C2}" srcOrd="0" destOrd="0" parTransId="{296594A5-3734-4F96-B649-48766FB3F2DE}" sibTransId="{B731054D-7F38-4ABF-A083-17CE6829839A}"/>
    <dgm:cxn modelId="{672733DB-DFFA-44A9-8007-8DC9FF35999A}" type="presOf" srcId="{3C82F8AF-7014-4D3C-9195-CE8848E27063}" destId="{30BB6D18-471D-44B5-912E-C75BCB2E4DC3}" srcOrd="0" destOrd="0" presId="urn:microsoft.com/office/officeart/2005/8/layout/chevron2"/>
    <dgm:cxn modelId="{0E6C1C06-B802-4F63-AD83-DE319C3B556F}" srcId="{7B0EC4C8-24FD-4234-8DCE-A185DABCC3A8}" destId="{8065A4CF-39B6-4C03-8B07-2512C88C59F6}" srcOrd="1" destOrd="0" parTransId="{0D30FE41-5704-4460-8BF5-D83EF15DAD93}" sibTransId="{BFD341B5-06E8-4CD5-8DEE-E7B582801DDD}"/>
    <dgm:cxn modelId="{FDE7D523-0A44-4E52-A14B-ED5523EE8FA7}" srcId="{7D0B2DB3-1D95-4358-AD5F-C9781A573956}" destId="{22450A4B-62B7-49FE-AFE9-53BBDB588B67}" srcOrd="0" destOrd="0" parTransId="{663971CE-D016-4296-BFBB-6B1B45D88206}" sibTransId="{AC551358-2F39-4C0B-A4A9-2BDD86505D19}"/>
    <dgm:cxn modelId="{511608A0-960D-44E9-BEDA-0AA447061755}" srcId="{B5F241D1-1EFD-446F-9D4F-8555A7852EBF}" destId="{1F8E9951-932E-4BA1-8832-E33B7DE19B8E}" srcOrd="2" destOrd="0" parTransId="{1B4DB3A8-C343-437C-9E56-1B92362D6FD1}" sibTransId="{1BC12E0D-50CE-4928-B59B-ED4EE986FEAA}"/>
    <dgm:cxn modelId="{361A0CC4-B34B-47F2-A23F-DA08C0BE3570}" type="presOf" srcId="{22450A4B-62B7-49FE-AFE9-53BBDB588B67}" destId="{8ABB9CD2-076D-453B-9735-358481618CFD}" srcOrd="0" destOrd="0" presId="urn:microsoft.com/office/officeart/2005/8/layout/chevron2"/>
    <dgm:cxn modelId="{B893FA76-A04D-43DE-A6A1-6FB365C4481A}" type="presOf" srcId="{4D11D93C-0D3F-428C-86E9-37BBD4AE502D}" destId="{30BB6D18-471D-44B5-912E-C75BCB2E4DC3}" srcOrd="0" destOrd="1" presId="urn:microsoft.com/office/officeart/2005/8/layout/chevron2"/>
    <dgm:cxn modelId="{5ACD7B2C-647B-44B3-AFE1-75770B9BCC28}" srcId="{B5F241D1-1EFD-446F-9D4F-8555A7852EBF}" destId="{7B0EC4C8-24FD-4234-8DCE-A185DABCC3A8}" srcOrd="1" destOrd="0" parTransId="{D5B65775-3508-4653-AE57-891A6B07FD48}" sibTransId="{0B1D5501-D886-4F96-8839-EFBBE914CFD1}"/>
    <dgm:cxn modelId="{000358C1-6538-4A39-910B-93B65CC1F65E}" type="presOf" srcId="{B5F241D1-1EFD-446F-9D4F-8555A7852EBF}" destId="{689E8EC2-1263-4080-8B03-AB06CB4891E5}" srcOrd="0" destOrd="0" presId="urn:microsoft.com/office/officeart/2005/8/layout/chevron2"/>
    <dgm:cxn modelId="{B35B6894-729A-4482-9201-7F030A5CA6EB}" type="presOf" srcId="{7D0B2DB3-1D95-4358-AD5F-C9781A573956}" destId="{324540FA-9263-4075-998B-D441C93DF4B0}" srcOrd="0" destOrd="0" presId="urn:microsoft.com/office/officeart/2005/8/layout/chevron2"/>
    <dgm:cxn modelId="{DE23E747-DEC2-49CF-A62C-F38CA6C42612}" type="presOf" srcId="{C623FC7A-1B0B-4F9B-B28A-1FA658D69EA7}" destId="{BA75C5C5-1E91-45A6-B676-6AB2A65F14A8}" srcOrd="0" destOrd="0" presId="urn:microsoft.com/office/officeart/2005/8/layout/chevron2"/>
    <dgm:cxn modelId="{3814EC94-90A7-4112-8A4F-4FE14EEE4EDE}" srcId="{B5F241D1-1EFD-446F-9D4F-8555A7852EBF}" destId="{7D0B2DB3-1D95-4358-AD5F-C9781A573956}" srcOrd="3" destOrd="0" parTransId="{9871411F-524E-410E-B99A-ACA485D39337}" sibTransId="{E4BE8A33-B567-4F66-8094-9880CC068694}"/>
    <dgm:cxn modelId="{7D3459EB-EE1F-412B-8A00-5EC028450D37}" srcId="{7B0EC4C8-24FD-4234-8DCE-A185DABCC3A8}" destId="{C623FC7A-1B0B-4F9B-B28A-1FA658D69EA7}" srcOrd="0" destOrd="0" parTransId="{A3DCC580-5F06-49CB-A79E-34449488D12E}" sibTransId="{D7BE8ABF-3C5E-4724-A727-58CEDFCE1807}"/>
    <dgm:cxn modelId="{1A9A4444-A4E5-458A-B13B-A3536189A67F}" srcId="{686C8955-0DD0-4BCC-842F-2C1723D5D6F8}" destId="{4D11D93C-0D3F-428C-86E9-37BBD4AE502D}" srcOrd="1" destOrd="0" parTransId="{88919F46-C06D-4DB9-8977-9E78E7B17972}" sibTransId="{07D6FB9E-BCED-49AD-8EF5-AE5BD9F810DD}"/>
    <dgm:cxn modelId="{B9E8F431-EA92-4F9D-9810-A76D8AB71FB3}" srcId="{686C8955-0DD0-4BCC-842F-2C1723D5D6F8}" destId="{3C82F8AF-7014-4D3C-9195-CE8848E27063}" srcOrd="0" destOrd="0" parTransId="{844DA3C5-5417-4253-9D4C-91D1C7C88D3A}" sibTransId="{9D0E37F3-B700-4B91-8CC0-2297A9C16DA8}"/>
    <dgm:cxn modelId="{8C7ECE51-B47F-43E1-B9D2-1F5528AAC4E7}" srcId="{B5F241D1-1EFD-446F-9D4F-8555A7852EBF}" destId="{686C8955-0DD0-4BCC-842F-2C1723D5D6F8}" srcOrd="0" destOrd="0" parTransId="{B84EFE3D-6F1F-4584-AD47-F270AA02AB8D}" sibTransId="{40ADF751-5728-4752-B1CF-99C7FEC75B4B}"/>
    <dgm:cxn modelId="{957000C5-41D2-467E-93C6-56D22E074077}" type="presParOf" srcId="{689E8EC2-1263-4080-8B03-AB06CB4891E5}" destId="{C6A66C78-9631-4543-B88F-3AE5CFA96852}" srcOrd="0" destOrd="0" presId="urn:microsoft.com/office/officeart/2005/8/layout/chevron2"/>
    <dgm:cxn modelId="{DA8821C3-908B-40F5-AA16-3A5FB35BCF94}" type="presParOf" srcId="{C6A66C78-9631-4543-B88F-3AE5CFA96852}" destId="{7ED48A1F-1FD7-4E8D-8DCB-79C19CE1B57A}" srcOrd="0" destOrd="0" presId="urn:microsoft.com/office/officeart/2005/8/layout/chevron2"/>
    <dgm:cxn modelId="{5203B353-822E-4F16-BD4C-779D3171D537}" type="presParOf" srcId="{C6A66C78-9631-4543-B88F-3AE5CFA96852}" destId="{30BB6D18-471D-44B5-912E-C75BCB2E4DC3}" srcOrd="1" destOrd="0" presId="urn:microsoft.com/office/officeart/2005/8/layout/chevron2"/>
    <dgm:cxn modelId="{813995F4-5DF6-4EAF-93B9-AE6E15E7B1CD}" type="presParOf" srcId="{689E8EC2-1263-4080-8B03-AB06CB4891E5}" destId="{AEFDB009-99C5-46F8-A28B-B08B47DF436F}" srcOrd="1" destOrd="0" presId="urn:microsoft.com/office/officeart/2005/8/layout/chevron2"/>
    <dgm:cxn modelId="{1ECA1648-1654-43F4-BC79-8E3FDE9D89DF}" type="presParOf" srcId="{689E8EC2-1263-4080-8B03-AB06CB4891E5}" destId="{03FF6850-7EC1-40D2-A2D9-85AF7D14CD75}" srcOrd="2" destOrd="0" presId="urn:microsoft.com/office/officeart/2005/8/layout/chevron2"/>
    <dgm:cxn modelId="{990DAEC8-FAC4-41D6-9523-467494D1996A}" type="presParOf" srcId="{03FF6850-7EC1-40D2-A2D9-85AF7D14CD75}" destId="{8A793F40-6F11-4D58-A3DD-3CC3462101DE}" srcOrd="0" destOrd="0" presId="urn:microsoft.com/office/officeart/2005/8/layout/chevron2"/>
    <dgm:cxn modelId="{8D5B208C-B7C9-45D7-825B-60EC5D712275}" type="presParOf" srcId="{03FF6850-7EC1-40D2-A2D9-85AF7D14CD75}" destId="{BA75C5C5-1E91-45A6-B676-6AB2A65F14A8}" srcOrd="1" destOrd="0" presId="urn:microsoft.com/office/officeart/2005/8/layout/chevron2"/>
    <dgm:cxn modelId="{AF6F7326-75F2-4026-AE9A-B5653D206C52}" type="presParOf" srcId="{689E8EC2-1263-4080-8B03-AB06CB4891E5}" destId="{53237706-0F43-4EA0-8E8E-E31835DA0AB7}" srcOrd="3" destOrd="0" presId="urn:microsoft.com/office/officeart/2005/8/layout/chevron2"/>
    <dgm:cxn modelId="{CEBFBA82-DA34-4403-BFAF-F2EB1F640E86}" type="presParOf" srcId="{689E8EC2-1263-4080-8B03-AB06CB4891E5}" destId="{CCEC3B16-CE8F-4769-9691-2E1F24CE1B96}" srcOrd="4" destOrd="0" presId="urn:microsoft.com/office/officeart/2005/8/layout/chevron2"/>
    <dgm:cxn modelId="{23930972-B39E-4D72-A93B-233E154BC091}" type="presParOf" srcId="{CCEC3B16-CE8F-4769-9691-2E1F24CE1B96}" destId="{C94C3A07-8DFA-473F-8792-F7C6C5014C1E}" srcOrd="0" destOrd="0" presId="urn:microsoft.com/office/officeart/2005/8/layout/chevron2"/>
    <dgm:cxn modelId="{5D0EF30A-2150-4034-9E11-BCE66E703F84}" type="presParOf" srcId="{CCEC3B16-CE8F-4769-9691-2E1F24CE1B96}" destId="{448CD2B5-3A17-43B6-B077-B3B7225AAC68}" srcOrd="1" destOrd="0" presId="urn:microsoft.com/office/officeart/2005/8/layout/chevron2"/>
    <dgm:cxn modelId="{1169A5A5-5CCD-45E4-81C1-CDC608F077D1}" type="presParOf" srcId="{689E8EC2-1263-4080-8B03-AB06CB4891E5}" destId="{61FBDF5D-48ED-456D-B045-478C6B703652}" srcOrd="5" destOrd="0" presId="urn:microsoft.com/office/officeart/2005/8/layout/chevron2"/>
    <dgm:cxn modelId="{5ECB6190-5DA4-4FB2-85BA-ACF44133B498}" type="presParOf" srcId="{689E8EC2-1263-4080-8B03-AB06CB4891E5}" destId="{EA718920-10C3-4C69-8EAA-67F0CCE48265}" srcOrd="6" destOrd="0" presId="urn:microsoft.com/office/officeart/2005/8/layout/chevron2"/>
    <dgm:cxn modelId="{EC56F53F-A9B4-4921-A117-16C2AABBA9EE}" type="presParOf" srcId="{EA718920-10C3-4C69-8EAA-67F0CCE48265}" destId="{324540FA-9263-4075-998B-D441C93DF4B0}" srcOrd="0" destOrd="0" presId="urn:microsoft.com/office/officeart/2005/8/layout/chevron2"/>
    <dgm:cxn modelId="{7D428533-72BE-4F8A-AE6F-AD48744AD527}" type="presParOf" srcId="{EA718920-10C3-4C69-8EAA-67F0CCE48265}" destId="{8ABB9CD2-076D-453B-9735-358481618C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b="1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b="1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b="1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  <dgm:t>
        <a:bodyPr/>
        <a:lstStyle/>
        <a:p>
          <a:endParaRPr lang="en-SG"/>
        </a:p>
      </dgm:t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  <dgm:t>
        <a:bodyPr/>
        <a:lstStyle/>
        <a:p>
          <a:endParaRPr lang="en-SG"/>
        </a:p>
      </dgm:t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  <dgm:t>
        <a:bodyPr/>
        <a:lstStyle/>
        <a:p>
          <a:endParaRPr lang="en-SG"/>
        </a:p>
      </dgm:t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48A1F-1FD7-4E8D-8DCB-79C19CE1B57A}">
      <dsp:nvSpPr>
        <dsp:cNvPr id="0" name=""/>
        <dsp:cNvSpPr/>
      </dsp:nvSpPr>
      <dsp:spPr>
        <a:xfrm rot="5400000">
          <a:off x="-200962" y="205215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/>
            <a:t>Input</a:t>
          </a:r>
        </a:p>
      </dsp:txBody>
      <dsp:txXfrm rot="-5400000">
        <a:off x="1" y="473165"/>
        <a:ext cx="937826" cy="401926"/>
      </dsp:txXfrm>
    </dsp:sp>
    <dsp:sp modelId="{30BB6D18-471D-44B5-912E-C75BCB2E4DC3}">
      <dsp:nvSpPr>
        <dsp:cNvPr id="0" name=""/>
        <dsp:cNvSpPr/>
      </dsp:nvSpPr>
      <dsp:spPr>
        <a:xfrm rot="5400000">
          <a:off x="5609834" y="-4667755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000" kern="1200" dirty="0"/>
            <a:t>Present a webpage where user enters a URL as an input.</a:t>
          </a:r>
          <a:endParaRPr lang="en-SG" sz="3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000" kern="1200" dirty="0"/>
            <a:t>This BERT model summarizer aims to extract key feature sentences of the main corpus.</a:t>
          </a:r>
        </a:p>
      </dsp:txBody>
      <dsp:txXfrm rot="-5400000">
        <a:off x="937827" y="46763"/>
        <a:ext cx="10172343" cy="785816"/>
      </dsp:txXfrm>
    </dsp:sp>
    <dsp:sp modelId="{8A793F40-6F11-4D58-A3DD-3CC3462101DE}">
      <dsp:nvSpPr>
        <dsp:cNvPr id="0" name=""/>
        <dsp:cNvSpPr/>
      </dsp:nvSpPr>
      <dsp:spPr>
        <a:xfrm rot="5400000">
          <a:off x="-200962" y="1399419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/>
            <a:t>Output</a:t>
          </a:r>
        </a:p>
      </dsp:txBody>
      <dsp:txXfrm rot="-5400000">
        <a:off x="1" y="1667369"/>
        <a:ext cx="937826" cy="401926"/>
      </dsp:txXfrm>
    </dsp:sp>
    <dsp:sp modelId="{BA75C5C5-1E91-45A6-B676-6AB2A65F14A8}">
      <dsp:nvSpPr>
        <dsp:cNvPr id="0" name=""/>
        <dsp:cNvSpPr/>
      </dsp:nvSpPr>
      <dsp:spPr>
        <a:xfrm rot="5400000">
          <a:off x="5609834" y="-3473550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100" kern="1200" dirty="0"/>
            <a:t>These extracted features will then be presented as an annotated form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100" kern="1200" dirty="0"/>
            <a:t>Together with the main corpus as an output document</a:t>
          </a:r>
        </a:p>
      </dsp:txBody>
      <dsp:txXfrm rot="-5400000">
        <a:off x="937827" y="1240968"/>
        <a:ext cx="10172343" cy="785816"/>
      </dsp:txXfrm>
    </dsp:sp>
    <dsp:sp modelId="{C94C3A07-8DFA-473F-8792-F7C6C5014C1E}">
      <dsp:nvSpPr>
        <dsp:cNvPr id="0" name=""/>
        <dsp:cNvSpPr/>
      </dsp:nvSpPr>
      <dsp:spPr>
        <a:xfrm rot="5400000">
          <a:off x="-200962" y="2593623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/>
            <a:t>UI</a:t>
          </a:r>
        </a:p>
      </dsp:txBody>
      <dsp:txXfrm rot="-5400000">
        <a:off x="1" y="2861573"/>
        <a:ext cx="937826" cy="401926"/>
      </dsp:txXfrm>
    </dsp:sp>
    <dsp:sp modelId="{448CD2B5-3A17-43B6-B077-B3B7225AAC68}">
      <dsp:nvSpPr>
        <dsp:cNvPr id="0" name=""/>
        <dsp:cNvSpPr/>
      </dsp:nvSpPr>
      <dsp:spPr>
        <a:xfrm rot="5400000">
          <a:off x="5609834" y="-2279346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100" kern="1200" dirty="0"/>
            <a:t>Use a client-server model, the web app provides a seamless transition between server (</a:t>
          </a:r>
          <a:r>
            <a:rPr lang="en-SG" sz="2100" b="1" kern="1200" dirty="0"/>
            <a:t>Flask</a:t>
          </a:r>
          <a:r>
            <a:rPr lang="en-SG" sz="2100" kern="1200" dirty="0"/>
            <a:t>), user interface (</a:t>
          </a:r>
          <a:r>
            <a:rPr lang="en-SG" sz="2100" b="1" kern="1200" dirty="0" err="1"/>
            <a:t>Streamlit</a:t>
          </a:r>
          <a:r>
            <a:rPr lang="en-SG" sz="2100" kern="1200" dirty="0"/>
            <a:t>) and the underlying Python code.</a:t>
          </a:r>
        </a:p>
      </dsp:txBody>
      <dsp:txXfrm rot="-5400000">
        <a:off x="937827" y="2435172"/>
        <a:ext cx="10172343" cy="785816"/>
      </dsp:txXfrm>
    </dsp:sp>
    <dsp:sp modelId="{324540FA-9263-4075-998B-D441C93DF4B0}">
      <dsp:nvSpPr>
        <dsp:cNvPr id="0" name=""/>
        <dsp:cNvSpPr/>
      </dsp:nvSpPr>
      <dsp:spPr>
        <a:xfrm rot="5400000">
          <a:off x="-200962" y="3787827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/>
            <a:t>Evaluate</a:t>
          </a:r>
        </a:p>
      </dsp:txBody>
      <dsp:txXfrm rot="-5400000">
        <a:off x="1" y="4055777"/>
        <a:ext cx="937826" cy="401926"/>
      </dsp:txXfrm>
    </dsp:sp>
    <dsp:sp modelId="{8ABB9CD2-076D-453B-9735-358481618CFD}">
      <dsp:nvSpPr>
        <dsp:cNvPr id="0" name=""/>
        <dsp:cNvSpPr/>
      </dsp:nvSpPr>
      <dsp:spPr>
        <a:xfrm rot="5400000">
          <a:off x="5609834" y="-1085142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2100" kern="1200" dirty="0"/>
            <a:t>ROUGE scoring</a:t>
          </a:r>
        </a:p>
      </dsp:txBody>
      <dsp:txXfrm rot="-5400000">
        <a:off x="937827" y="3629376"/>
        <a:ext cx="10172343" cy="785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380054"/>
          <a:ext cx="9775992" cy="66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600" kern="1200" dirty="0"/>
            <a:t>to compare BERT generated summary against user summary</a:t>
          </a:r>
        </a:p>
      </dsp:txBody>
      <dsp:txXfrm>
        <a:off x="0" y="380054"/>
        <a:ext cx="9775992" cy="667800"/>
      </dsp:txXfrm>
    </dsp:sp>
    <dsp:sp modelId="{E53A7784-EDE7-4A4E-BFD8-2E43DC0505DE}">
      <dsp:nvSpPr>
        <dsp:cNvPr id="0" name=""/>
        <dsp:cNvSpPr/>
      </dsp:nvSpPr>
      <dsp:spPr>
        <a:xfrm>
          <a:off x="488799" y="94303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b="1" kern="1200" dirty="0"/>
            <a:t>Target Objective</a:t>
          </a:r>
        </a:p>
      </dsp:txBody>
      <dsp:txXfrm>
        <a:off x="511856" y="117360"/>
        <a:ext cx="6797080" cy="426206"/>
      </dsp:txXfrm>
    </dsp:sp>
    <dsp:sp modelId="{5800AF42-1618-442D-A5C2-72DF0E54D145}">
      <dsp:nvSpPr>
        <dsp:cNvPr id="0" name=""/>
        <dsp:cNvSpPr/>
      </dsp:nvSpPr>
      <dsp:spPr>
        <a:xfrm>
          <a:off x="0" y="1320822"/>
          <a:ext cx="9775992" cy="882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600" kern="1200" dirty="0"/>
            <a:t>ROUGE provide us the recall, precision and the F-score which give us insights on whether the BERT summary is too vague or too rich.</a:t>
          </a:r>
        </a:p>
      </dsp:txBody>
      <dsp:txXfrm>
        <a:off x="0" y="1320822"/>
        <a:ext cx="9775992" cy="882000"/>
      </dsp:txXfrm>
    </dsp:sp>
    <dsp:sp modelId="{467941FE-0D33-40CF-AD22-E669B7BEAFC6}">
      <dsp:nvSpPr>
        <dsp:cNvPr id="0" name=""/>
        <dsp:cNvSpPr/>
      </dsp:nvSpPr>
      <dsp:spPr>
        <a:xfrm>
          <a:off x="536638" y="1069884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b="1" kern="1200" dirty="0"/>
            <a:t>ROUGE</a:t>
          </a:r>
        </a:p>
      </dsp:txBody>
      <dsp:txXfrm>
        <a:off x="559695" y="1092941"/>
        <a:ext cx="6797080" cy="426206"/>
      </dsp:txXfrm>
    </dsp:sp>
    <dsp:sp modelId="{3F639194-D5A2-4BBE-99A6-CD5EE5F920C2}">
      <dsp:nvSpPr>
        <dsp:cNvPr id="0" name=""/>
        <dsp:cNvSpPr/>
      </dsp:nvSpPr>
      <dsp:spPr>
        <a:xfrm>
          <a:off x="0" y="2525382"/>
          <a:ext cx="9775992" cy="66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600" kern="1200" dirty="0"/>
            <a:t>BLEU only gives a BLEU score (between 0 and 1) and no insights on how to improve.</a:t>
          </a:r>
        </a:p>
      </dsp:txBody>
      <dsp:txXfrm>
        <a:off x="0" y="2525382"/>
        <a:ext cx="9775992" cy="667800"/>
      </dsp:txXfrm>
    </dsp:sp>
    <dsp:sp modelId="{4EB62CFA-BDD7-4335-960C-4350330E47CA}">
      <dsp:nvSpPr>
        <dsp:cNvPr id="0" name=""/>
        <dsp:cNvSpPr/>
      </dsp:nvSpPr>
      <dsp:spPr>
        <a:xfrm>
          <a:off x="488799" y="2289222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b="1" kern="1200" dirty="0"/>
            <a:t>BLEU</a:t>
          </a:r>
        </a:p>
      </dsp:txBody>
      <dsp:txXfrm>
        <a:off x="511856" y="2312279"/>
        <a:ext cx="67970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85F43-C4CC-42D1-9A54-9AD74A246B94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EEE7-C692-4ECE-AC9F-2C15B445D6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21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BEEE7-C692-4ECE-AC9F-2C15B445D69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05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xmlns="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xmlns="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29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xmlns="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"/>
            <a:ext cx="12193083" cy="6857390"/>
          </a:xfrm>
          <a:prstGeom prst="rect">
            <a:avLst/>
          </a:prstGeom>
        </p:spPr>
      </p:pic>
      <p:sp>
        <p:nvSpPr>
          <p:cNvPr id="128" name="Title 1">
            <a:extLst>
              <a:ext uri="{FF2B5EF4-FFF2-40B4-BE49-F238E27FC236}">
                <a16:creationId xmlns:a16="http://schemas.microsoft.com/office/drawing/2014/main" xmlns="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80043" y="2372883"/>
            <a:ext cx="5131055" cy="1143000"/>
          </a:xfrm>
        </p:spPr>
        <p:txBody>
          <a:bodyPr>
            <a:noAutofit/>
          </a:bodyPr>
          <a:lstStyle>
            <a:lvl1pPr algn="l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xmlns="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698827" y="3236980"/>
            <a:ext cx="4896544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xmlns="" id="{5EFE17CA-9B2C-4214-86AB-24D59D14F4A9}"/>
              </a:ext>
            </a:extLst>
          </p:cNvPr>
          <p:cNvGrpSpPr/>
          <p:nvPr userDrawn="1"/>
        </p:nvGrpSpPr>
        <p:grpSpPr>
          <a:xfrm>
            <a:off x="9277381" y="3956098"/>
            <a:ext cx="1077387" cy="1077396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xmlns="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xmlns="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xmlns="" id="{7E9CB719-72BE-45F6-99B3-6D38E7DF4C0C}"/>
              </a:ext>
            </a:extLst>
          </p:cNvPr>
          <p:cNvGrpSpPr/>
          <p:nvPr userDrawn="1"/>
        </p:nvGrpSpPr>
        <p:grpSpPr>
          <a:xfrm>
            <a:off x="7956577" y="3956098"/>
            <a:ext cx="1077387" cy="1077396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xmlns="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xmlns="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xmlns="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xmlns="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xmlns="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xmlns="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xmlns="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xmlns="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xmlns="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xmlns="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xmlns="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xmlns="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xmlns="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xmlns="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xmlns="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xmlns="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xmlns="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xmlns="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xmlns="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xmlns="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xmlns="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xmlns="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xmlns="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xmlns="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xmlns="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xmlns="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xmlns="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xmlns="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xmlns="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xmlns="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xmlns="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xmlns="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xmlns="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xmlns="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xmlns="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xmlns="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xmlns="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xmlns="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xmlns="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xmlns="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xmlns="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xmlns="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xmlns="" id="{1A909330-67FB-4AA2-A1D6-918C768AAFA9}"/>
              </a:ext>
            </a:extLst>
          </p:cNvPr>
          <p:cNvGrpSpPr/>
          <p:nvPr userDrawn="1"/>
        </p:nvGrpSpPr>
        <p:grpSpPr>
          <a:xfrm>
            <a:off x="6637889" y="3956098"/>
            <a:ext cx="1077387" cy="1077396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xmlns="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xmlns="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xmlns="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xmlns="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xmlns="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xmlns="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62" name="Picture 6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A186A43F-69EB-4EE8-9456-A09214831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072A48E-6139-4712-AB36-E31F7A60E311}"/>
              </a:ext>
            </a:extLst>
          </p:cNvPr>
          <p:cNvSpPr/>
          <p:nvPr userDrawn="1"/>
        </p:nvSpPr>
        <p:spPr>
          <a:xfrm>
            <a:off x="10354768" y="6627814"/>
            <a:ext cx="1837232" cy="21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5FE2CEC-CCF1-44B8-8FB9-1939951A3E5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63208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4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xmlns="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5867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xmlns="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5867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xmlns="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75304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xmlns="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75304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xmlns="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435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xmlns="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435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C94A0A30-C664-4A7B-9DF0-4D0D46AF0D88}"/>
              </a:ext>
            </a:extLst>
          </p:cNvPr>
          <p:cNvGrpSpPr/>
          <p:nvPr userDrawn="1"/>
        </p:nvGrpSpPr>
        <p:grpSpPr>
          <a:xfrm>
            <a:off x="8834188" y="2039951"/>
            <a:ext cx="1688275" cy="1688291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xmlns="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xmlns="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3C85A1A7-6DCA-4903-9CD5-BAA0D8CB59BE}"/>
              </a:ext>
            </a:extLst>
          </p:cNvPr>
          <p:cNvGrpSpPr/>
          <p:nvPr userDrawn="1"/>
        </p:nvGrpSpPr>
        <p:grpSpPr>
          <a:xfrm>
            <a:off x="5239343" y="2039951"/>
            <a:ext cx="1688275" cy="1688291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xmlns="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xmlns="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xmlns="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xmlns="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xmlns="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xmlns="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xmlns="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xmlns="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xmlns="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xmlns="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xmlns="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xmlns="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xmlns="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xmlns="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xmlns="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xmlns="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xmlns="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xmlns="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xmlns="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xmlns="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xmlns="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xmlns="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xmlns="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xmlns="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xmlns="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xmlns="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xmlns="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xmlns="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xmlns="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xmlns="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xmlns="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xmlns="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xmlns="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xmlns="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xmlns="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xmlns="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xmlns="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xmlns="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xmlns="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xmlns="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xmlns="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xmlns="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F8D4092C-FCF0-4032-A283-A78BB289F884}"/>
              </a:ext>
            </a:extLst>
          </p:cNvPr>
          <p:cNvGrpSpPr/>
          <p:nvPr userDrawn="1"/>
        </p:nvGrpSpPr>
        <p:grpSpPr>
          <a:xfrm>
            <a:off x="1644497" y="2039951"/>
            <a:ext cx="1688275" cy="1688291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xmlns="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xmlns="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xmlns="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xmlns="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xmlns="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xmlns="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594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1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29830" y="3964999"/>
            <a:ext cx="39672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23925" y="2328587"/>
            <a:ext cx="6144683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5423925" y="3278728"/>
            <a:ext cx="6144683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40B2E6F-6FDA-46D2-BC57-8BE8E00104F2}"/>
              </a:ext>
            </a:extLst>
          </p:cNvPr>
          <p:cNvGrpSpPr/>
          <p:nvPr userDrawn="1"/>
        </p:nvGrpSpPr>
        <p:grpSpPr>
          <a:xfrm>
            <a:off x="1026035" y="1998140"/>
            <a:ext cx="3821827" cy="3821827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62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xmlns="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84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xmlns="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80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41" y="1064991"/>
            <a:ext cx="5131055" cy="1143000"/>
          </a:xfrm>
        </p:spPr>
        <p:txBody>
          <a:bodyPr/>
          <a:lstStyle/>
          <a:p>
            <a:r>
              <a:rPr lang="en-US" sz="4000" dirty="0"/>
              <a:t>Project Capstone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0021" y="1651533"/>
            <a:ext cx="5317217" cy="1777467"/>
          </a:xfrm>
        </p:spPr>
        <p:txBody>
          <a:bodyPr/>
          <a:lstStyle/>
          <a:p>
            <a:r>
              <a:rPr lang="en-SG" dirty="0"/>
              <a:t>Applied Artificial Intelligence</a:t>
            </a:r>
          </a:p>
          <a:p>
            <a:r>
              <a:rPr lang="en-SG" sz="1800" dirty="0"/>
              <a:t>(Tech Immersion and Placement Programme)</a:t>
            </a:r>
          </a:p>
          <a:p>
            <a:r>
              <a:rPr lang="en-SG" dirty="0"/>
              <a:t>3 April 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CA2D2C5-CAEE-4439-A23C-2D1B8E9F0AC3}"/>
              </a:ext>
            </a:extLst>
          </p:cNvPr>
          <p:cNvSpPr txBox="1">
            <a:spLocks/>
          </p:cNvSpPr>
          <p:nvPr/>
        </p:nvSpPr>
        <p:spPr>
          <a:xfrm>
            <a:off x="2092919" y="0"/>
            <a:ext cx="8834203" cy="79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SG" sz="4000" dirty="0"/>
              <a:t>Extractive summariser using BERT model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DA7548C-7109-4891-A170-8C7F3C45C4AC}"/>
              </a:ext>
            </a:extLst>
          </p:cNvPr>
          <p:cNvSpPr txBox="1">
            <a:spLocks/>
          </p:cNvSpPr>
          <p:nvPr/>
        </p:nvSpPr>
        <p:spPr>
          <a:xfrm>
            <a:off x="2721400" y="5221509"/>
            <a:ext cx="7577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Presenters: </a:t>
            </a:r>
            <a:r>
              <a:rPr lang="en-US" sz="4000" dirty="0" err="1">
                <a:solidFill>
                  <a:schemeClr val="tx1"/>
                </a:solidFill>
              </a:rPr>
              <a:t>Eugin</a:t>
            </a:r>
            <a:r>
              <a:rPr lang="en-US" sz="4000" dirty="0">
                <a:solidFill>
                  <a:schemeClr val="tx1"/>
                </a:solidFill>
              </a:rPr>
              <a:t> Lee &amp; Seng Tian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909175-7D70-4EDB-B50F-542B3FF7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19" y="4934713"/>
            <a:ext cx="853650" cy="1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  <p:pic>
        <p:nvPicPr>
          <p:cNvPr id="4" name="Video_04a">
            <a:hlinkClick r:id="" action="ppaction://media"/>
            <a:extLst>
              <a:ext uri="{FF2B5EF4-FFF2-40B4-BE49-F238E27FC236}">
                <a16:creationId xmlns:a16="http://schemas.microsoft.com/office/drawing/2014/main" xmlns="" id="{61C36585-A11E-44D6-B1DC-6A66C30A7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566" y="932723"/>
            <a:ext cx="9208867" cy="5177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5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Learnings &amp; Recommendations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B35BE77-07C8-40F0-9BAC-55C9B46F6FE7}"/>
              </a:ext>
            </a:extLst>
          </p:cNvPr>
          <p:cNvSpPr txBox="1"/>
          <p:nvPr/>
        </p:nvSpPr>
        <p:spPr>
          <a:xfrm>
            <a:off x="1169232" y="1349116"/>
            <a:ext cx="9608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err="1" smtClean="0"/>
              <a:t>Distill</a:t>
            </a:r>
            <a:r>
              <a:rPr lang="en-SG" sz="2400" dirty="0" smtClean="0"/>
              <a:t>-BERT </a:t>
            </a:r>
            <a:r>
              <a:rPr lang="en-SG" sz="2400" dirty="0"/>
              <a:t>model is the optimal BERT model for a general news extractive summarizer.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ROUGE scoring model is the most appropriate scoring system as it provides more feedback.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Using a modular coding style, a user could swop out and replace individual parts of the summarizer with minimum effort. 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As an improvement, the user can migrate to a full-fletch web development environment, probably using </a:t>
            </a:r>
            <a:r>
              <a:rPr lang="en-SG" sz="2400" dirty="0" err="1"/>
              <a:t>Javascript</a:t>
            </a:r>
            <a:r>
              <a:rPr lang="en-SG" sz="2400" dirty="0"/>
              <a:t>, HTML5, Bootstrap, jQuery,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43013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Acknowledgement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F74B8CD-F950-4017-B03C-F14C205688F5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7A752D-D32F-4B9F-A5B4-CFB2D143AE5C}"/>
              </a:ext>
            </a:extLst>
          </p:cNvPr>
          <p:cNvSpPr txBox="1"/>
          <p:nvPr/>
        </p:nvSpPr>
        <p:spPr>
          <a:xfrm>
            <a:off x="7600145" y="3224377"/>
            <a:ext cx="2248394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 &amp; A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C71B26F8-31F0-404E-B66A-897276B46C56}"/>
              </a:ext>
            </a:extLst>
          </p:cNvPr>
          <p:cNvSpPr/>
          <p:nvPr/>
        </p:nvSpPr>
        <p:spPr>
          <a:xfrm>
            <a:off x="2768008" y="2053382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98413AA-660F-44AC-86CC-9CF39EDFAD47}"/>
              </a:ext>
            </a:extLst>
          </p:cNvPr>
          <p:cNvSpPr/>
          <p:nvPr/>
        </p:nvSpPr>
        <p:spPr>
          <a:xfrm>
            <a:off x="2686948" y="974433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FC91DDB-7C24-451C-9A49-A0AB9837C80B}"/>
              </a:ext>
            </a:extLst>
          </p:cNvPr>
          <p:cNvSpPr txBox="1"/>
          <p:nvPr/>
        </p:nvSpPr>
        <p:spPr bwMode="auto">
          <a:xfrm>
            <a:off x="3302976" y="1059181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SG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BE82F79A-6B8E-4A2E-85DA-45A1AF4CEADC}"/>
              </a:ext>
            </a:extLst>
          </p:cNvPr>
          <p:cNvSpPr/>
          <p:nvPr/>
        </p:nvSpPr>
        <p:spPr>
          <a:xfrm>
            <a:off x="2344770" y="94021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940F74D-CC1E-4DC6-966B-39652617C598}"/>
              </a:ext>
            </a:extLst>
          </p:cNvPr>
          <p:cNvSpPr txBox="1"/>
          <p:nvPr/>
        </p:nvSpPr>
        <p:spPr>
          <a:xfrm>
            <a:off x="2472648" y="103030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21FA6FD0-7F1A-4AAE-818C-C1850F322EE4}"/>
              </a:ext>
            </a:extLst>
          </p:cNvPr>
          <p:cNvSpPr/>
          <p:nvPr/>
        </p:nvSpPr>
        <p:spPr>
          <a:xfrm>
            <a:off x="2683105" y="1722243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xmlns="" id="{BAF5E64E-B501-450E-9C52-FE31975D7351}"/>
              </a:ext>
            </a:extLst>
          </p:cNvPr>
          <p:cNvSpPr txBox="1"/>
          <p:nvPr/>
        </p:nvSpPr>
        <p:spPr bwMode="auto">
          <a:xfrm>
            <a:off x="3299133" y="1806990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C8A1DD5E-5BF9-4B90-9C93-E7A24061CE4F}"/>
              </a:ext>
            </a:extLst>
          </p:cNvPr>
          <p:cNvSpPr/>
          <p:nvPr/>
        </p:nvSpPr>
        <p:spPr>
          <a:xfrm>
            <a:off x="2340927" y="168802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84809A0-17C9-459B-9B3D-0B8EB140A96F}"/>
              </a:ext>
            </a:extLst>
          </p:cNvPr>
          <p:cNvSpPr txBox="1"/>
          <p:nvPr/>
        </p:nvSpPr>
        <p:spPr>
          <a:xfrm>
            <a:off x="2468805" y="177811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756B975F-8267-46DE-8B49-D1D1342FEF41}"/>
              </a:ext>
            </a:extLst>
          </p:cNvPr>
          <p:cNvSpPr/>
          <p:nvPr/>
        </p:nvSpPr>
        <p:spPr>
          <a:xfrm>
            <a:off x="2683105" y="2453806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D10631D3-7B13-4922-9A19-E48B3379D63F}"/>
              </a:ext>
            </a:extLst>
          </p:cNvPr>
          <p:cNvSpPr txBox="1"/>
          <p:nvPr/>
        </p:nvSpPr>
        <p:spPr bwMode="auto">
          <a:xfrm>
            <a:off x="3299133" y="2538553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9CEB075-73A2-4918-B874-0D4A4E9FED91}"/>
              </a:ext>
            </a:extLst>
          </p:cNvPr>
          <p:cNvSpPr/>
          <p:nvPr/>
        </p:nvSpPr>
        <p:spPr>
          <a:xfrm>
            <a:off x="2340927" y="241958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553E1FE-61BB-45EE-9045-41764FB0FBB1}"/>
              </a:ext>
            </a:extLst>
          </p:cNvPr>
          <p:cNvSpPr txBox="1"/>
          <p:nvPr/>
        </p:nvSpPr>
        <p:spPr>
          <a:xfrm>
            <a:off x="2468805" y="250968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22BC491-9D49-4C37-B97E-A5EA964DFEE5}"/>
              </a:ext>
            </a:extLst>
          </p:cNvPr>
          <p:cNvSpPr/>
          <p:nvPr/>
        </p:nvSpPr>
        <p:spPr>
          <a:xfrm>
            <a:off x="2683105" y="3201617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2019651F-A375-41B6-B626-469895AADB01}"/>
              </a:ext>
            </a:extLst>
          </p:cNvPr>
          <p:cNvSpPr txBox="1"/>
          <p:nvPr/>
        </p:nvSpPr>
        <p:spPr bwMode="auto">
          <a:xfrm>
            <a:off x="3299133" y="3286364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distill-BERT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FE3F7C14-B008-49F0-92E3-B59AA82F50E1}"/>
              </a:ext>
            </a:extLst>
          </p:cNvPr>
          <p:cNvSpPr/>
          <p:nvPr/>
        </p:nvSpPr>
        <p:spPr>
          <a:xfrm>
            <a:off x="2340927" y="3167399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0196BE5-1923-4344-A5C1-C4868E44CDBB}"/>
              </a:ext>
            </a:extLst>
          </p:cNvPr>
          <p:cNvSpPr txBox="1"/>
          <p:nvPr/>
        </p:nvSpPr>
        <p:spPr>
          <a:xfrm>
            <a:off x="2468805" y="3257493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542BAF4-7205-407E-92F0-7AED85870D97}"/>
              </a:ext>
            </a:extLst>
          </p:cNvPr>
          <p:cNvSpPr/>
          <p:nvPr/>
        </p:nvSpPr>
        <p:spPr>
          <a:xfrm>
            <a:off x="2683105" y="4736026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xmlns="" id="{875C7E8C-596A-4FBD-B96A-F8A9AF3AA071}"/>
              </a:ext>
            </a:extLst>
          </p:cNvPr>
          <p:cNvSpPr txBox="1"/>
          <p:nvPr/>
        </p:nvSpPr>
        <p:spPr bwMode="auto">
          <a:xfrm>
            <a:off x="3299133" y="4813762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02D16259-7467-4B1D-8859-FE84F3F04AD8}"/>
              </a:ext>
            </a:extLst>
          </p:cNvPr>
          <p:cNvSpPr/>
          <p:nvPr/>
        </p:nvSpPr>
        <p:spPr>
          <a:xfrm>
            <a:off x="2340927" y="4704918"/>
            <a:ext cx="684357" cy="6221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C3493E5-44BA-4FA0-ABA8-AD589460A5ED}"/>
              </a:ext>
            </a:extLst>
          </p:cNvPr>
          <p:cNvSpPr txBox="1"/>
          <p:nvPr/>
        </p:nvSpPr>
        <p:spPr>
          <a:xfrm>
            <a:off x="2468805" y="476390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6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BE7D5AE-8F25-4C46-8DB9-1FAAE47B323B}"/>
              </a:ext>
            </a:extLst>
          </p:cNvPr>
          <p:cNvSpPr/>
          <p:nvPr/>
        </p:nvSpPr>
        <p:spPr>
          <a:xfrm>
            <a:off x="2683105" y="5453169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xmlns="" id="{7993B033-7AE0-44F9-A7E0-D170E55D0C51}"/>
              </a:ext>
            </a:extLst>
          </p:cNvPr>
          <p:cNvSpPr txBox="1"/>
          <p:nvPr/>
        </p:nvSpPr>
        <p:spPr bwMode="auto">
          <a:xfrm>
            <a:off x="3299133" y="5530905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2FDEB911-74C3-4682-9C88-0397C391E919}"/>
              </a:ext>
            </a:extLst>
          </p:cNvPr>
          <p:cNvSpPr/>
          <p:nvPr/>
        </p:nvSpPr>
        <p:spPr>
          <a:xfrm>
            <a:off x="2340927" y="5422061"/>
            <a:ext cx="684357" cy="6221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71FB52E4-E0FD-43F8-8DCC-E308B495F322}"/>
              </a:ext>
            </a:extLst>
          </p:cNvPr>
          <p:cNvSpPr txBox="1"/>
          <p:nvPr/>
        </p:nvSpPr>
        <p:spPr>
          <a:xfrm>
            <a:off x="2468805" y="5481050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7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856F0DC-5E0B-4357-B864-3FBA9C66BFAA}"/>
              </a:ext>
            </a:extLst>
          </p:cNvPr>
          <p:cNvSpPr/>
          <p:nvPr/>
        </p:nvSpPr>
        <p:spPr>
          <a:xfrm>
            <a:off x="2683105" y="6193538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xmlns="" id="{15E74D48-C34D-43E8-962B-B01A84509952}"/>
              </a:ext>
            </a:extLst>
          </p:cNvPr>
          <p:cNvSpPr txBox="1"/>
          <p:nvPr/>
        </p:nvSpPr>
        <p:spPr bwMode="auto">
          <a:xfrm>
            <a:off x="3299133" y="6271274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Answers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630EE4F6-A122-40BE-8919-947D56AB73F2}"/>
              </a:ext>
            </a:extLst>
          </p:cNvPr>
          <p:cNvSpPr/>
          <p:nvPr/>
        </p:nvSpPr>
        <p:spPr>
          <a:xfrm>
            <a:off x="2340927" y="613132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CA38D8E-7CDA-4810-A774-F8E81D60F63A}"/>
              </a:ext>
            </a:extLst>
          </p:cNvPr>
          <p:cNvSpPr txBox="1"/>
          <p:nvPr/>
        </p:nvSpPr>
        <p:spPr>
          <a:xfrm>
            <a:off x="2468805" y="622141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8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856F0E70-E02A-47A3-A805-04F578026771}"/>
              </a:ext>
            </a:extLst>
          </p:cNvPr>
          <p:cNvGrpSpPr/>
          <p:nvPr/>
        </p:nvGrpSpPr>
        <p:grpSpPr>
          <a:xfrm>
            <a:off x="8634981" y="1345498"/>
            <a:ext cx="3184068" cy="4555007"/>
            <a:chOff x="7177291" y="601841"/>
            <a:chExt cx="4481901" cy="5665072"/>
          </a:xfrm>
        </p:grpSpPr>
        <p:sp>
          <p:nvSpPr>
            <p:cNvPr id="86" name="Graphic 4">
              <a:extLst>
                <a:ext uri="{FF2B5EF4-FFF2-40B4-BE49-F238E27FC236}">
                  <a16:creationId xmlns:a16="http://schemas.microsoft.com/office/drawing/2014/main" xmlns="" id="{0B479864-FCEE-402E-80FE-7A53B1F60AF8}"/>
                </a:ext>
              </a:extLst>
            </p:cNvPr>
            <p:cNvSpPr/>
            <p:nvPr/>
          </p:nvSpPr>
          <p:spPr>
            <a:xfrm rot="19505365">
              <a:off x="7177291" y="1098565"/>
              <a:ext cx="4481901" cy="4392262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aphic 421">
              <a:extLst>
                <a:ext uri="{FF2B5EF4-FFF2-40B4-BE49-F238E27FC236}">
                  <a16:creationId xmlns:a16="http://schemas.microsoft.com/office/drawing/2014/main" xmlns="" id="{9208412A-6CBC-405F-9C52-6A91D14D1D09}"/>
                </a:ext>
              </a:extLst>
            </p:cNvPr>
            <p:cNvGrpSpPr/>
            <p:nvPr/>
          </p:nvGrpSpPr>
          <p:grpSpPr>
            <a:xfrm flipH="1">
              <a:off x="7697676" y="601841"/>
              <a:ext cx="2882106" cy="5665072"/>
              <a:chOff x="4351496" y="0"/>
              <a:chExt cx="3489008" cy="6858000"/>
            </a:xfrm>
            <a:solidFill>
              <a:schemeClr val="accent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660A5B01-2EDC-4AC9-B847-E13E17AD8C69}"/>
                  </a:ext>
                </a:extLst>
              </p:cNvPr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>
                  <a:gd name="connsiteX0" fmla="*/ 127516 w 227171"/>
                  <a:gd name="connsiteY0" fmla="*/ 32790 h 124301"/>
                  <a:gd name="connsiteX1" fmla="*/ 124087 w 227171"/>
                  <a:gd name="connsiteY1" fmla="*/ 37505 h 124301"/>
                  <a:gd name="connsiteX2" fmla="*/ 118515 w 227171"/>
                  <a:gd name="connsiteY2" fmla="*/ 36647 h 124301"/>
                  <a:gd name="connsiteX3" fmla="*/ 79081 w 227171"/>
                  <a:gd name="connsiteY3" fmla="*/ 32361 h 124301"/>
                  <a:gd name="connsiteX4" fmla="*/ 3215 w 227171"/>
                  <a:gd name="connsiteY4" fmla="*/ 93226 h 124301"/>
                  <a:gd name="connsiteX5" fmla="*/ 27218 w 227171"/>
                  <a:gd name="connsiteY5" fmla="*/ 121944 h 124301"/>
                  <a:gd name="connsiteX6" fmla="*/ 114657 w 227171"/>
                  <a:gd name="connsiteY6" fmla="*/ 51221 h 124301"/>
                  <a:gd name="connsiteX7" fmla="*/ 120229 w 227171"/>
                  <a:gd name="connsiteY7" fmla="*/ 52935 h 124301"/>
                  <a:gd name="connsiteX8" fmla="*/ 120229 w 227171"/>
                  <a:gd name="connsiteY8" fmla="*/ 52935 h 124301"/>
                  <a:gd name="connsiteX9" fmla="*/ 179379 w 227171"/>
                  <a:gd name="connsiteY9" fmla="*/ 76081 h 124301"/>
                  <a:gd name="connsiteX10" fmla="*/ 223957 w 227171"/>
                  <a:gd name="connsiteY10" fmla="*/ 40934 h 124301"/>
                  <a:gd name="connsiteX11" fmla="*/ 207240 w 227171"/>
                  <a:gd name="connsiteY11" fmla="*/ 5358 h 124301"/>
                  <a:gd name="connsiteX12" fmla="*/ 206383 w 227171"/>
                  <a:gd name="connsiteY12" fmla="*/ 6215 h 124301"/>
                  <a:gd name="connsiteX13" fmla="*/ 149376 w 227171"/>
                  <a:gd name="connsiteY13" fmla="*/ 3215 h 124301"/>
                  <a:gd name="connsiteX14" fmla="*/ 127516 w 227171"/>
                  <a:gd name="connsiteY14" fmla="*/ 32790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171" h="124301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EEB0668F-3DBC-4B57-B06A-90FB41AEB010}"/>
                  </a:ext>
                </a:extLst>
              </p:cNvPr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>
                  <a:gd name="connsiteX0" fmla="*/ 140803 w 210026"/>
                  <a:gd name="connsiteY0" fmla="*/ 40934 h 128587"/>
                  <a:gd name="connsiteX1" fmla="*/ 81653 w 210026"/>
                  <a:gd name="connsiteY1" fmla="*/ 17788 h 128587"/>
                  <a:gd name="connsiteX2" fmla="*/ 3215 w 210026"/>
                  <a:gd name="connsiteY2" fmla="*/ 81224 h 128587"/>
                  <a:gd name="connsiteX3" fmla="*/ 39219 w 210026"/>
                  <a:gd name="connsiteY3" fmla="*/ 126230 h 128587"/>
                  <a:gd name="connsiteX4" fmla="*/ 88940 w 210026"/>
                  <a:gd name="connsiteY4" fmla="*/ 86368 h 128587"/>
                  <a:gd name="connsiteX5" fmla="*/ 93226 w 210026"/>
                  <a:gd name="connsiteY5" fmla="*/ 86368 h 128587"/>
                  <a:gd name="connsiteX6" fmla="*/ 141661 w 210026"/>
                  <a:gd name="connsiteY6" fmla="*/ 91940 h 128587"/>
                  <a:gd name="connsiteX7" fmla="*/ 210669 w 210026"/>
                  <a:gd name="connsiteY7" fmla="*/ 36219 h 128587"/>
                  <a:gd name="connsiteX8" fmla="*/ 195667 w 210026"/>
                  <a:gd name="connsiteY8" fmla="*/ 3215 h 128587"/>
                  <a:gd name="connsiteX9" fmla="*/ 146804 w 210026"/>
                  <a:gd name="connsiteY9" fmla="*/ 42648 h 128587"/>
                  <a:gd name="connsiteX10" fmla="*/ 140803 w 210026"/>
                  <a:gd name="connsiteY10" fmla="*/ 4093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28587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53A12952-D420-4C87-A150-1717123CF063}"/>
                  </a:ext>
                </a:extLst>
              </p:cNvPr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>
                  <a:gd name="connsiteX0" fmla="*/ 34076 w 98583"/>
                  <a:gd name="connsiteY0" fmla="*/ 331970 h 334327"/>
                  <a:gd name="connsiteX1" fmla="*/ 34076 w 98583"/>
                  <a:gd name="connsiteY1" fmla="*/ 107371 h 334327"/>
                  <a:gd name="connsiteX2" fmla="*/ 34076 w 98583"/>
                  <a:gd name="connsiteY2" fmla="*/ 103084 h 334327"/>
                  <a:gd name="connsiteX3" fmla="*/ 98798 w 98583"/>
                  <a:gd name="connsiteY3" fmla="*/ 38362 h 334327"/>
                  <a:gd name="connsiteX4" fmla="*/ 89368 w 98583"/>
                  <a:gd name="connsiteY4" fmla="*/ 3215 h 334327"/>
                  <a:gd name="connsiteX5" fmla="*/ 3215 w 98583"/>
                  <a:gd name="connsiteY5" fmla="*/ 89368 h 334327"/>
                  <a:gd name="connsiteX6" fmla="*/ 3215 w 98583"/>
                  <a:gd name="connsiteY6" fmla="*/ 319969 h 334327"/>
                  <a:gd name="connsiteX7" fmla="*/ 34076 w 98583"/>
                  <a:gd name="connsiteY7" fmla="*/ 331970 h 33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83" h="334327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2C336555-BD1C-4FD6-94C8-3204C0FF371E}"/>
                  </a:ext>
                </a:extLst>
              </p:cNvPr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>
                  <a:gd name="connsiteX0" fmla="*/ 3215 w 55721"/>
                  <a:gd name="connsiteY0" fmla="*/ 3215 h 197167"/>
                  <a:gd name="connsiteX1" fmla="*/ 34933 w 55721"/>
                  <a:gd name="connsiteY1" fmla="*/ 184952 h 197167"/>
                  <a:gd name="connsiteX2" fmla="*/ 34933 w 55721"/>
                  <a:gd name="connsiteY2" fmla="*/ 184952 h 197167"/>
                  <a:gd name="connsiteX3" fmla="*/ 53364 w 55721"/>
                  <a:gd name="connsiteY3" fmla="*/ 197811 h 197167"/>
                  <a:gd name="connsiteX4" fmla="*/ 17359 w 55721"/>
                  <a:gd name="connsiteY4" fmla="*/ 64080 h 197167"/>
                  <a:gd name="connsiteX5" fmla="*/ 3215 w 55721"/>
                  <a:gd name="connsiteY5" fmla="*/ 3215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21" h="197167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0B10FB2D-F83F-4D94-AFEF-D8152CEEE6F0}"/>
                  </a:ext>
                </a:extLst>
              </p:cNvPr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>
                  <a:gd name="connsiteX0" fmla="*/ 97512 w 180022"/>
                  <a:gd name="connsiteY0" fmla="*/ 60222 h 115728"/>
                  <a:gd name="connsiteX1" fmla="*/ 48649 w 180022"/>
                  <a:gd name="connsiteY1" fmla="*/ 55078 h 115728"/>
                  <a:gd name="connsiteX2" fmla="*/ 3215 w 180022"/>
                  <a:gd name="connsiteY2" fmla="*/ 91512 h 115728"/>
                  <a:gd name="connsiteX3" fmla="*/ 9644 w 180022"/>
                  <a:gd name="connsiteY3" fmla="*/ 104799 h 115728"/>
                  <a:gd name="connsiteX4" fmla="*/ 12216 w 180022"/>
                  <a:gd name="connsiteY4" fmla="*/ 115514 h 115728"/>
                  <a:gd name="connsiteX5" fmla="*/ 21217 w 180022"/>
                  <a:gd name="connsiteY5" fmla="*/ 108228 h 115728"/>
                  <a:gd name="connsiteX6" fmla="*/ 25074 w 180022"/>
                  <a:gd name="connsiteY6" fmla="*/ 108657 h 115728"/>
                  <a:gd name="connsiteX7" fmla="*/ 25074 w 180022"/>
                  <a:gd name="connsiteY7" fmla="*/ 108657 h 115728"/>
                  <a:gd name="connsiteX8" fmla="*/ 63222 w 180022"/>
                  <a:gd name="connsiteY8" fmla="*/ 112943 h 115728"/>
                  <a:gd name="connsiteX9" fmla="*/ 179808 w 180022"/>
                  <a:gd name="connsiteY9" fmla="*/ 19074 h 115728"/>
                  <a:gd name="connsiteX10" fmla="*/ 172522 w 180022"/>
                  <a:gd name="connsiteY10" fmla="*/ 3215 h 115728"/>
                  <a:gd name="connsiteX11" fmla="*/ 100941 w 180022"/>
                  <a:gd name="connsiteY11" fmla="*/ 61079 h 115728"/>
                  <a:gd name="connsiteX12" fmla="*/ 97512 w 180022"/>
                  <a:gd name="connsiteY12" fmla="*/ 60222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22" h="115728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7E6AF7AF-119A-400D-AFA9-D51B1B7B5B0F}"/>
                  </a:ext>
                </a:extLst>
              </p:cNvPr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>
                  <a:gd name="connsiteX0" fmla="*/ 3297 w 21431"/>
                  <a:gd name="connsiteY0" fmla="*/ 11359 h 42862"/>
                  <a:gd name="connsiteX1" fmla="*/ 6297 w 21431"/>
                  <a:gd name="connsiteY1" fmla="*/ 40505 h 42862"/>
                  <a:gd name="connsiteX2" fmla="*/ 19584 w 21431"/>
                  <a:gd name="connsiteY2" fmla="*/ 27218 h 42862"/>
                  <a:gd name="connsiteX3" fmla="*/ 13155 w 21431"/>
                  <a:gd name="connsiteY3" fmla="*/ 3215 h 42862"/>
                  <a:gd name="connsiteX4" fmla="*/ 3297 w 21431"/>
                  <a:gd name="connsiteY4" fmla="*/ 11359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42862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6ABBD780-CD27-4A8A-A1D8-45F6BB38EA87}"/>
                  </a:ext>
                </a:extLst>
              </p:cNvPr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>
                  <a:gd name="connsiteX0" fmla="*/ 127944 w 300037"/>
                  <a:gd name="connsiteY0" fmla="*/ 163092 h 458628"/>
                  <a:gd name="connsiteX1" fmla="*/ 127087 w 300037"/>
                  <a:gd name="connsiteY1" fmla="*/ 165235 h 458628"/>
                  <a:gd name="connsiteX2" fmla="*/ 22931 w 300037"/>
                  <a:gd name="connsiteY2" fmla="*/ 249246 h 458628"/>
                  <a:gd name="connsiteX3" fmla="*/ 8787 w 300037"/>
                  <a:gd name="connsiteY3" fmla="*/ 308396 h 458628"/>
                  <a:gd name="connsiteX4" fmla="*/ 10930 w 300037"/>
                  <a:gd name="connsiteY4" fmla="*/ 310539 h 458628"/>
                  <a:gd name="connsiteX5" fmla="*/ 11358 w 300037"/>
                  <a:gd name="connsiteY5" fmla="*/ 313111 h 458628"/>
                  <a:gd name="connsiteX6" fmla="*/ 16073 w 300037"/>
                  <a:gd name="connsiteY6" fmla="*/ 331542 h 458628"/>
                  <a:gd name="connsiteX7" fmla="*/ 202525 w 300037"/>
                  <a:gd name="connsiteY7" fmla="*/ 181523 h 458628"/>
                  <a:gd name="connsiteX8" fmla="*/ 185380 w 300037"/>
                  <a:gd name="connsiteY8" fmla="*/ 169093 h 458628"/>
                  <a:gd name="connsiteX9" fmla="*/ 192238 w 300037"/>
                  <a:gd name="connsiteY9" fmla="*/ 108657 h 458628"/>
                  <a:gd name="connsiteX10" fmla="*/ 252675 w 300037"/>
                  <a:gd name="connsiteY10" fmla="*/ 115086 h 458628"/>
                  <a:gd name="connsiteX11" fmla="*/ 246245 w 300037"/>
                  <a:gd name="connsiteY11" fmla="*/ 175522 h 458628"/>
                  <a:gd name="connsiteX12" fmla="*/ 231243 w 300037"/>
                  <a:gd name="connsiteY12" fmla="*/ 183237 h 458628"/>
                  <a:gd name="connsiteX13" fmla="*/ 229100 w 300037"/>
                  <a:gd name="connsiteY13" fmla="*/ 185380 h 458628"/>
                  <a:gd name="connsiteX14" fmla="*/ 21646 w 300037"/>
                  <a:gd name="connsiteY14" fmla="*/ 352544 h 458628"/>
                  <a:gd name="connsiteX15" fmla="*/ 31933 w 300037"/>
                  <a:gd name="connsiteY15" fmla="*/ 390263 h 458628"/>
                  <a:gd name="connsiteX16" fmla="*/ 33218 w 300037"/>
                  <a:gd name="connsiteY16" fmla="*/ 395407 h 458628"/>
                  <a:gd name="connsiteX17" fmla="*/ 3215 w 300037"/>
                  <a:gd name="connsiteY17" fmla="*/ 425410 h 458628"/>
                  <a:gd name="connsiteX18" fmla="*/ 7072 w 300037"/>
                  <a:gd name="connsiteY18" fmla="*/ 439984 h 458628"/>
                  <a:gd name="connsiteX19" fmla="*/ 36647 w 300037"/>
                  <a:gd name="connsiteY19" fmla="*/ 458415 h 458628"/>
                  <a:gd name="connsiteX20" fmla="*/ 67508 w 300037"/>
                  <a:gd name="connsiteY20" fmla="*/ 445127 h 458628"/>
                  <a:gd name="connsiteX21" fmla="*/ 124087 w 300037"/>
                  <a:gd name="connsiteY21" fmla="*/ 291679 h 458628"/>
                  <a:gd name="connsiteX22" fmla="*/ 140375 w 300037"/>
                  <a:gd name="connsiteY22" fmla="*/ 273677 h 458628"/>
                  <a:gd name="connsiteX23" fmla="*/ 209812 w 300037"/>
                  <a:gd name="connsiteY23" fmla="*/ 279678 h 458628"/>
                  <a:gd name="connsiteX24" fmla="*/ 220956 w 300037"/>
                  <a:gd name="connsiteY24" fmla="*/ 286965 h 458628"/>
                  <a:gd name="connsiteX25" fmla="*/ 234243 w 300037"/>
                  <a:gd name="connsiteY25" fmla="*/ 357688 h 458628"/>
                  <a:gd name="connsiteX26" fmla="*/ 234243 w 300037"/>
                  <a:gd name="connsiteY26" fmla="*/ 360688 h 458628"/>
                  <a:gd name="connsiteX27" fmla="*/ 271105 w 300037"/>
                  <a:gd name="connsiteY27" fmla="*/ 330684 h 458628"/>
                  <a:gd name="connsiteX28" fmla="*/ 299823 w 300037"/>
                  <a:gd name="connsiteY28" fmla="*/ 63222 h 458628"/>
                  <a:gd name="connsiteX29" fmla="*/ 299823 w 300037"/>
                  <a:gd name="connsiteY29" fmla="*/ 63222 h 458628"/>
                  <a:gd name="connsiteX30" fmla="*/ 271963 w 300037"/>
                  <a:gd name="connsiteY30" fmla="*/ 3215 h 458628"/>
                  <a:gd name="connsiteX31" fmla="*/ 152376 w 300037"/>
                  <a:gd name="connsiteY31" fmla="*/ 100513 h 458628"/>
                  <a:gd name="connsiteX32" fmla="*/ 127944 w 300037"/>
                  <a:gd name="connsiteY32" fmla="*/ 163092 h 45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0037" h="458628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CBCE5BA1-BD90-42F4-99EC-1C956480B417}"/>
                  </a:ext>
                </a:extLst>
              </p:cNvPr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>
                  <a:gd name="connsiteX0" fmla="*/ 54221 w 60007"/>
                  <a:gd name="connsiteY0" fmla="*/ 3215 h 287178"/>
                  <a:gd name="connsiteX1" fmla="*/ 3215 w 60007"/>
                  <a:gd name="connsiteY1" fmla="*/ 54221 h 287178"/>
                  <a:gd name="connsiteX2" fmla="*/ 3215 w 60007"/>
                  <a:gd name="connsiteY2" fmla="*/ 282678 h 287178"/>
                  <a:gd name="connsiteX3" fmla="*/ 12216 w 60007"/>
                  <a:gd name="connsiteY3" fmla="*/ 286107 h 287178"/>
                  <a:gd name="connsiteX4" fmla="*/ 12216 w 60007"/>
                  <a:gd name="connsiteY4" fmla="*/ 65794 h 287178"/>
                  <a:gd name="connsiteX5" fmla="*/ 11787 w 60007"/>
                  <a:gd name="connsiteY5" fmla="*/ 61508 h 287178"/>
                  <a:gd name="connsiteX6" fmla="*/ 57650 w 60007"/>
                  <a:gd name="connsiteY6" fmla="*/ 15645 h 287178"/>
                  <a:gd name="connsiteX7" fmla="*/ 54221 w 60007"/>
                  <a:gd name="connsiteY7" fmla="*/ 3215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7" h="287178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F15C442E-A4D5-43D4-A2D6-55C623F169A6}"/>
                  </a:ext>
                </a:extLst>
              </p:cNvPr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0D689135-913E-46CA-89A7-CF8AA2F1A07C}"/>
                  </a:ext>
                </a:extLst>
              </p:cNvPr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>
                  <a:gd name="connsiteX0" fmla="*/ 3215 w 244316"/>
                  <a:gd name="connsiteY0" fmla="*/ 192667 h 252888"/>
                  <a:gd name="connsiteX1" fmla="*/ 7501 w 244316"/>
                  <a:gd name="connsiteY1" fmla="*/ 251389 h 252888"/>
                  <a:gd name="connsiteX2" fmla="*/ 89797 w 244316"/>
                  <a:gd name="connsiteY2" fmla="*/ 184952 h 252888"/>
                  <a:gd name="connsiteX3" fmla="*/ 89797 w 244316"/>
                  <a:gd name="connsiteY3" fmla="*/ 184952 h 252888"/>
                  <a:gd name="connsiteX4" fmla="*/ 114229 w 244316"/>
                  <a:gd name="connsiteY4" fmla="*/ 122372 h 252888"/>
                  <a:gd name="connsiteX5" fmla="*/ 115086 w 244316"/>
                  <a:gd name="connsiteY5" fmla="*/ 119801 h 252888"/>
                  <a:gd name="connsiteX6" fmla="*/ 243673 w 244316"/>
                  <a:gd name="connsiteY6" fmla="*/ 16073 h 252888"/>
                  <a:gd name="connsiteX7" fmla="*/ 237673 w 244316"/>
                  <a:gd name="connsiteY7" fmla="*/ 3215 h 252888"/>
                  <a:gd name="connsiteX8" fmla="*/ 211526 w 244316"/>
                  <a:gd name="connsiteY8" fmla="*/ 24217 h 252888"/>
                  <a:gd name="connsiteX9" fmla="*/ 3215 w 244316"/>
                  <a:gd name="connsiteY9" fmla="*/ 192667 h 25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316" h="252888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CBB66801-2761-4383-A516-CF36E5CD5BAC}"/>
                  </a:ext>
                </a:extLst>
              </p:cNvPr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>
                  <a:gd name="connsiteX0" fmla="*/ 49506 w 265747"/>
                  <a:gd name="connsiteY0" fmla="*/ 254389 h 257175"/>
                  <a:gd name="connsiteX1" fmla="*/ 64937 w 265747"/>
                  <a:gd name="connsiteY1" fmla="*/ 241959 h 257175"/>
                  <a:gd name="connsiteX2" fmla="*/ 94512 w 265747"/>
                  <a:gd name="connsiteY2" fmla="*/ 165664 h 257175"/>
                  <a:gd name="connsiteX3" fmla="*/ 94512 w 265747"/>
                  <a:gd name="connsiteY3" fmla="*/ 165664 h 257175"/>
                  <a:gd name="connsiteX4" fmla="*/ 96226 w 265747"/>
                  <a:gd name="connsiteY4" fmla="*/ 160520 h 257175"/>
                  <a:gd name="connsiteX5" fmla="*/ 262533 w 265747"/>
                  <a:gd name="connsiteY5" fmla="*/ 26361 h 257175"/>
                  <a:gd name="connsiteX6" fmla="*/ 251817 w 265747"/>
                  <a:gd name="connsiteY6" fmla="*/ 3215 h 257175"/>
                  <a:gd name="connsiteX7" fmla="*/ 3215 w 265747"/>
                  <a:gd name="connsiteY7" fmla="*/ 203811 h 257175"/>
                  <a:gd name="connsiteX8" fmla="*/ 49506 w 265747"/>
                  <a:gd name="connsiteY8" fmla="*/ 25438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747" h="257175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F5BC3F3F-4951-4B44-BE38-547FD1C87555}"/>
                  </a:ext>
                </a:extLst>
              </p:cNvPr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>
                  <a:gd name="connsiteX0" fmla="*/ 25932 w 342900"/>
                  <a:gd name="connsiteY0" fmla="*/ 265962 h 342900"/>
                  <a:gd name="connsiteX1" fmla="*/ 190524 w 342900"/>
                  <a:gd name="connsiteY1" fmla="*/ 133088 h 342900"/>
                  <a:gd name="connsiteX2" fmla="*/ 193953 w 342900"/>
                  <a:gd name="connsiteY2" fmla="*/ 130516 h 342900"/>
                  <a:gd name="connsiteX3" fmla="*/ 209383 w 342900"/>
                  <a:gd name="connsiteY3" fmla="*/ 102656 h 342900"/>
                  <a:gd name="connsiteX4" fmla="*/ 269819 w 342900"/>
                  <a:gd name="connsiteY4" fmla="*/ 109085 h 342900"/>
                  <a:gd name="connsiteX5" fmla="*/ 263390 w 342900"/>
                  <a:gd name="connsiteY5" fmla="*/ 169521 h 342900"/>
                  <a:gd name="connsiteX6" fmla="*/ 228243 w 342900"/>
                  <a:gd name="connsiteY6" fmla="*/ 178094 h 342900"/>
                  <a:gd name="connsiteX7" fmla="*/ 227386 w 342900"/>
                  <a:gd name="connsiteY7" fmla="*/ 178951 h 342900"/>
                  <a:gd name="connsiteX8" fmla="*/ 64508 w 342900"/>
                  <a:gd name="connsiteY8" fmla="*/ 310110 h 342900"/>
                  <a:gd name="connsiteX9" fmla="*/ 92797 w 342900"/>
                  <a:gd name="connsiteY9" fmla="*/ 341400 h 342900"/>
                  <a:gd name="connsiteX10" fmla="*/ 333256 w 342900"/>
                  <a:gd name="connsiteY10" fmla="*/ 147661 h 342900"/>
                  <a:gd name="connsiteX11" fmla="*/ 341400 w 342900"/>
                  <a:gd name="connsiteY11" fmla="*/ 73509 h 342900"/>
                  <a:gd name="connsiteX12" fmla="*/ 341400 w 342900"/>
                  <a:gd name="connsiteY12" fmla="*/ 73509 h 342900"/>
                  <a:gd name="connsiteX13" fmla="*/ 319968 w 342900"/>
                  <a:gd name="connsiteY13" fmla="*/ 39219 h 342900"/>
                  <a:gd name="connsiteX14" fmla="*/ 295537 w 342900"/>
                  <a:gd name="connsiteY14" fmla="*/ 3215 h 342900"/>
                  <a:gd name="connsiteX15" fmla="*/ 3215 w 342900"/>
                  <a:gd name="connsiteY15" fmla="*/ 238958 h 342900"/>
                  <a:gd name="connsiteX16" fmla="*/ 25932 w 342900"/>
                  <a:gd name="connsiteY16" fmla="*/ 265962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2900" h="34290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E817A664-85E8-4E14-A195-30B5168AA3A1}"/>
                  </a:ext>
                </a:extLst>
              </p:cNvPr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>
                  <a:gd name="connsiteX0" fmla="*/ 26361 w 261461"/>
                  <a:gd name="connsiteY0" fmla="*/ 198668 h 295751"/>
                  <a:gd name="connsiteX1" fmla="*/ 24646 w 261461"/>
                  <a:gd name="connsiteY1" fmla="*/ 203811 h 295751"/>
                  <a:gd name="connsiteX2" fmla="*/ 3215 w 261461"/>
                  <a:gd name="connsiteY2" fmla="*/ 221385 h 295751"/>
                  <a:gd name="connsiteX3" fmla="*/ 32790 w 261461"/>
                  <a:gd name="connsiteY3" fmla="*/ 253960 h 295751"/>
                  <a:gd name="connsiteX4" fmla="*/ 112086 w 261461"/>
                  <a:gd name="connsiteY4" fmla="*/ 190095 h 295751"/>
                  <a:gd name="connsiteX5" fmla="*/ 131374 w 261461"/>
                  <a:gd name="connsiteY5" fmla="*/ 139946 h 295751"/>
                  <a:gd name="connsiteX6" fmla="*/ 132660 w 261461"/>
                  <a:gd name="connsiteY6" fmla="*/ 137374 h 295751"/>
                  <a:gd name="connsiteX7" fmla="*/ 156663 w 261461"/>
                  <a:gd name="connsiteY7" fmla="*/ 118086 h 295751"/>
                  <a:gd name="connsiteX8" fmla="*/ 163521 w 261461"/>
                  <a:gd name="connsiteY8" fmla="*/ 58936 h 295751"/>
                  <a:gd name="connsiteX9" fmla="*/ 223957 w 261461"/>
                  <a:gd name="connsiteY9" fmla="*/ 65794 h 295751"/>
                  <a:gd name="connsiteX10" fmla="*/ 217527 w 261461"/>
                  <a:gd name="connsiteY10" fmla="*/ 126230 h 295751"/>
                  <a:gd name="connsiteX11" fmla="*/ 171665 w 261461"/>
                  <a:gd name="connsiteY11" fmla="*/ 131374 h 295751"/>
                  <a:gd name="connsiteX12" fmla="*/ 148519 w 261461"/>
                  <a:gd name="connsiteY12" fmla="*/ 150233 h 295751"/>
                  <a:gd name="connsiteX13" fmla="*/ 129231 w 261461"/>
                  <a:gd name="connsiteY13" fmla="*/ 200382 h 295751"/>
                  <a:gd name="connsiteX14" fmla="*/ 128373 w 261461"/>
                  <a:gd name="connsiteY14" fmla="*/ 202525 h 295751"/>
                  <a:gd name="connsiteX15" fmla="*/ 46077 w 261461"/>
                  <a:gd name="connsiteY15" fmla="*/ 268962 h 295751"/>
                  <a:gd name="connsiteX16" fmla="*/ 69223 w 261461"/>
                  <a:gd name="connsiteY16" fmla="*/ 294680 h 295751"/>
                  <a:gd name="connsiteX17" fmla="*/ 259961 w 261461"/>
                  <a:gd name="connsiteY17" fmla="*/ 141232 h 295751"/>
                  <a:gd name="connsiteX18" fmla="*/ 247102 w 261461"/>
                  <a:gd name="connsiteY18" fmla="*/ 112086 h 295751"/>
                  <a:gd name="connsiteX19" fmla="*/ 247102 w 261461"/>
                  <a:gd name="connsiteY19" fmla="*/ 112086 h 295751"/>
                  <a:gd name="connsiteX20" fmla="*/ 205526 w 261461"/>
                  <a:gd name="connsiteY20" fmla="*/ 3215 h 295751"/>
                  <a:gd name="connsiteX21" fmla="*/ 56364 w 261461"/>
                  <a:gd name="connsiteY21" fmla="*/ 123658 h 295751"/>
                  <a:gd name="connsiteX22" fmla="*/ 26361 w 261461"/>
                  <a:gd name="connsiteY22" fmla="*/ 198668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1461" h="295751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7B938C18-650D-4675-BB9E-8561945F36CF}"/>
                  </a:ext>
                </a:extLst>
              </p:cNvPr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>
                  <a:gd name="connsiteX0" fmla="*/ 136088 w 154305"/>
                  <a:gd name="connsiteY0" fmla="*/ 8358 h 424338"/>
                  <a:gd name="connsiteX1" fmla="*/ 136088 w 154305"/>
                  <a:gd name="connsiteY1" fmla="*/ 8358 h 424338"/>
                  <a:gd name="connsiteX2" fmla="*/ 134374 w 154305"/>
                  <a:gd name="connsiteY2" fmla="*/ 3215 h 424338"/>
                  <a:gd name="connsiteX3" fmla="*/ 3215 w 154305"/>
                  <a:gd name="connsiteY3" fmla="*/ 134374 h 424338"/>
                  <a:gd name="connsiteX4" fmla="*/ 3215 w 154305"/>
                  <a:gd name="connsiteY4" fmla="*/ 409980 h 424338"/>
                  <a:gd name="connsiteX5" fmla="*/ 28504 w 154305"/>
                  <a:gd name="connsiteY5" fmla="*/ 421553 h 424338"/>
                  <a:gd name="connsiteX6" fmla="*/ 28504 w 154305"/>
                  <a:gd name="connsiteY6" fmla="*/ 193524 h 424338"/>
                  <a:gd name="connsiteX7" fmla="*/ 28504 w 154305"/>
                  <a:gd name="connsiteY7" fmla="*/ 189667 h 424338"/>
                  <a:gd name="connsiteX8" fmla="*/ 153662 w 154305"/>
                  <a:gd name="connsiteY8" fmla="*/ 64508 h 424338"/>
                  <a:gd name="connsiteX9" fmla="*/ 136088 w 154305"/>
                  <a:gd name="connsiteY9" fmla="*/ 8358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305" h="424338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D8066CDC-01F2-441B-B9ED-43F4D453410B}"/>
                  </a:ext>
                </a:extLst>
              </p:cNvPr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>
                  <a:gd name="connsiteX0" fmla="*/ 115515 w 124301"/>
                  <a:gd name="connsiteY0" fmla="*/ 3215 h 355758"/>
                  <a:gd name="connsiteX1" fmla="*/ 115515 w 124301"/>
                  <a:gd name="connsiteY1" fmla="*/ 3215 h 355758"/>
                  <a:gd name="connsiteX2" fmla="*/ 3215 w 124301"/>
                  <a:gd name="connsiteY2" fmla="*/ 115514 h 355758"/>
                  <a:gd name="connsiteX3" fmla="*/ 3215 w 124301"/>
                  <a:gd name="connsiteY3" fmla="*/ 347401 h 355758"/>
                  <a:gd name="connsiteX4" fmla="*/ 22503 w 124301"/>
                  <a:gd name="connsiteY4" fmla="*/ 355545 h 355758"/>
                  <a:gd name="connsiteX5" fmla="*/ 22503 w 124301"/>
                  <a:gd name="connsiteY5" fmla="*/ 129231 h 355758"/>
                  <a:gd name="connsiteX6" fmla="*/ 22074 w 124301"/>
                  <a:gd name="connsiteY6" fmla="*/ 125373 h 355758"/>
                  <a:gd name="connsiteX7" fmla="*/ 121944 w 124301"/>
                  <a:gd name="connsiteY7" fmla="*/ 25503 h 355758"/>
                  <a:gd name="connsiteX8" fmla="*/ 115515 w 124301"/>
                  <a:gd name="connsiteY8" fmla="*/ 3215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01" h="355758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66E266B4-39FD-4D94-B091-2352F1A5D424}"/>
                  </a:ext>
                </a:extLst>
              </p:cNvPr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>
                  <a:gd name="connsiteX0" fmla="*/ 172093 w 175736"/>
                  <a:gd name="connsiteY0" fmla="*/ 47792 h 587216"/>
                  <a:gd name="connsiteX1" fmla="*/ 172521 w 175736"/>
                  <a:gd name="connsiteY1" fmla="*/ 43505 h 587216"/>
                  <a:gd name="connsiteX2" fmla="*/ 172950 w 175736"/>
                  <a:gd name="connsiteY2" fmla="*/ 43077 h 587216"/>
                  <a:gd name="connsiteX3" fmla="*/ 156663 w 175736"/>
                  <a:gd name="connsiteY3" fmla="*/ 3215 h 587216"/>
                  <a:gd name="connsiteX4" fmla="*/ 122373 w 175736"/>
                  <a:gd name="connsiteY4" fmla="*/ 37505 h 587216"/>
                  <a:gd name="connsiteX5" fmla="*/ 122373 w 175736"/>
                  <a:gd name="connsiteY5" fmla="*/ 178522 h 587216"/>
                  <a:gd name="connsiteX6" fmla="*/ 122373 w 175736"/>
                  <a:gd name="connsiteY6" fmla="*/ 182808 h 587216"/>
                  <a:gd name="connsiteX7" fmla="*/ 3215 w 175736"/>
                  <a:gd name="connsiteY7" fmla="*/ 301966 h 587216"/>
                  <a:gd name="connsiteX8" fmla="*/ 3215 w 175736"/>
                  <a:gd name="connsiteY8" fmla="*/ 565571 h 587216"/>
                  <a:gd name="connsiteX9" fmla="*/ 42648 w 175736"/>
                  <a:gd name="connsiteY9" fmla="*/ 584430 h 587216"/>
                  <a:gd name="connsiteX10" fmla="*/ 42648 w 175736"/>
                  <a:gd name="connsiteY10" fmla="*/ 328541 h 587216"/>
                  <a:gd name="connsiteX11" fmla="*/ 42648 w 175736"/>
                  <a:gd name="connsiteY11" fmla="*/ 324255 h 587216"/>
                  <a:gd name="connsiteX12" fmla="*/ 172521 w 175736"/>
                  <a:gd name="connsiteY12" fmla="*/ 194381 h 587216"/>
                  <a:gd name="connsiteX13" fmla="*/ 172093 w 175736"/>
                  <a:gd name="connsiteY13" fmla="*/ 47792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736" h="587216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1DA3BD0D-75D4-4C0E-88EE-11D2EDACBE4E}"/>
                  </a:ext>
                </a:extLst>
              </p:cNvPr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>
                  <a:gd name="connsiteX0" fmla="*/ 29361 w 210026"/>
                  <a:gd name="connsiteY0" fmla="*/ 184094 h 184308"/>
                  <a:gd name="connsiteX1" fmla="*/ 112086 w 210026"/>
                  <a:gd name="connsiteY1" fmla="*/ 117658 h 184308"/>
                  <a:gd name="connsiteX2" fmla="*/ 115943 w 210026"/>
                  <a:gd name="connsiteY2" fmla="*/ 118086 h 184308"/>
                  <a:gd name="connsiteX3" fmla="*/ 115943 w 210026"/>
                  <a:gd name="connsiteY3" fmla="*/ 118086 h 184308"/>
                  <a:gd name="connsiteX4" fmla="*/ 153662 w 210026"/>
                  <a:gd name="connsiteY4" fmla="*/ 121944 h 184308"/>
                  <a:gd name="connsiteX5" fmla="*/ 176808 w 210026"/>
                  <a:gd name="connsiteY5" fmla="*/ 90226 h 184308"/>
                  <a:gd name="connsiteX6" fmla="*/ 190953 w 210026"/>
                  <a:gd name="connsiteY6" fmla="*/ 44791 h 184308"/>
                  <a:gd name="connsiteX7" fmla="*/ 208098 w 210026"/>
                  <a:gd name="connsiteY7" fmla="*/ 36648 h 184308"/>
                  <a:gd name="connsiteX8" fmla="*/ 189667 w 210026"/>
                  <a:gd name="connsiteY8" fmla="*/ 3215 h 184308"/>
                  <a:gd name="connsiteX9" fmla="*/ 3215 w 210026"/>
                  <a:gd name="connsiteY9" fmla="*/ 153662 h 184308"/>
                  <a:gd name="connsiteX10" fmla="*/ 29361 w 210026"/>
                  <a:gd name="connsiteY10" fmla="*/ 184094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84308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B2130CDB-05A5-4DE5-9622-C9603EA2BE9D}"/>
                  </a:ext>
                </a:extLst>
              </p:cNvPr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>
                  <a:gd name="connsiteX0" fmla="*/ 24217 w 295751"/>
                  <a:gd name="connsiteY0" fmla="*/ 267676 h 278606"/>
                  <a:gd name="connsiteX1" fmla="*/ 32361 w 295751"/>
                  <a:gd name="connsiteY1" fmla="*/ 276677 h 278606"/>
                  <a:gd name="connsiteX2" fmla="*/ 293394 w 295751"/>
                  <a:gd name="connsiteY2" fmla="*/ 66223 h 278606"/>
                  <a:gd name="connsiteX3" fmla="*/ 258247 w 295751"/>
                  <a:gd name="connsiteY3" fmla="*/ 3215 h 278606"/>
                  <a:gd name="connsiteX4" fmla="*/ 258247 w 295751"/>
                  <a:gd name="connsiteY4" fmla="*/ 3215 h 278606"/>
                  <a:gd name="connsiteX5" fmla="*/ 254818 w 295751"/>
                  <a:gd name="connsiteY5" fmla="*/ 33647 h 278606"/>
                  <a:gd name="connsiteX6" fmla="*/ 253960 w 295751"/>
                  <a:gd name="connsiteY6" fmla="*/ 41791 h 278606"/>
                  <a:gd name="connsiteX7" fmla="*/ 3215 w 295751"/>
                  <a:gd name="connsiteY7" fmla="*/ 244102 h 278606"/>
                  <a:gd name="connsiteX8" fmla="*/ 24217 w 295751"/>
                  <a:gd name="connsiteY8" fmla="*/ 267676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51" h="278606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A8D24ED4-E6C6-405B-B1C1-3C8F52D128ED}"/>
                  </a:ext>
                </a:extLst>
              </p:cNvPr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>
                  <a:gd name="connsiteX0" fmla="*/ 9216 w 12858"/>
                  <a:gd name="connsiteY0" fmla="*/ 3215 h 17145"/>
                  <a:gd name="connsiteX1" fmla="*/ 9216 w 12858"/>
                  <a:gd name="connsiteY1" fmla="*/ 3215 h 17145"/>
                  <a:gd name="connsiteX2" fmla="*/ 3215 w 12858"/>
                  <a:gd name="connsiteY2" fmla="*/ 9644 h 17145"/>
                  <a:gd name="connsiteX3" fmla="*/ 10501 w 12858"/>
                  <a:gd name="connsiteY3" fmla="*/ 14787 h 17145"/>
                  <a:gd name="connsiteX4" fmla="*/ 9216 w 12858"/>
                  <a:gd name="connsiteY4" fmla="*/ 3215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D6082FE6-9C3F-48F4-B6EF-312CCFBD29D6}"/>
                  </a:ext>
                </a:extLst>
              </p:cNvPr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>
                  <a:gd name="connsiteX0" fmla="*/ 60222 w 64293"/>
                  <a:gd name="connsiteY0" fmla="*/ 56364 h 55721"/>
                  <a:gd name="connsiteX1" fmla="*/ 60651 w 64293"/>
                  <a:gd name="connsiteY1" fmla="*/ 34075 h 55721"/>
                  <a:gd name="connsiteX2" fmla="*/ 61508 w 64293"/>
                  <a:gd name="connsiteY2" fmla="*/ 9644 h 55721"/>
                  <a:gd name="connsiteX3" fmla="*/ 3215 w 64293"/>
                  <a:gd name="connsiteY3" fmla="*/ 3215 h 55721"/>
                  <a:gd name="connsiteX4" fmla="*/ 17788 w 64293"/>
                  <a:gd name="connsiteY4" fmla="*/ 51649 h 55721"/>
                  <a:gd name="connsiteX5" fmla="*/ 60222 w 64293"/>
                  <a:gd name="connsiteY5" fmla="*/ 5636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55721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C005291E-AEF5-4E38-AB50-62AE3A1E2865}"/>
                  </a:ext>
                </a:extLst>
              </p:cNvPr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>
                  <a:gd name="connsiteX0" fmla="*/ 3215 w 12858"/>
                  <a:gd name="connsiteY0" fmla="*/ 69223 h 68580"/>
                  <a:gd name="connsiteX1" fmla="*/ 3215 w 12858"/>
                  <a:gd name="connsiteY1" fmla="*/ 69223 h 68580"/>
                  <a:gd name="connsiteX2" fmla="*/ 10930 w 12858"/>
                  <a:gd name="connsiteY2" fmla="*/ 60651 h 68580"/>
                  <a:gd name="connsiteX3" fmla="*/ 3215 w 12858"/>
                  <a:gd name="connsiteY3" fmla="*/ 3215 h 68580"/>
                  <a:gd name="connsiteX4" fmla="*/ 3215 w 12858"/>
                  <a:gd name="connsiteY4" fmla="*/ 69223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6858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C64A2991-2952-4393-9A4F-A865F1A13F05}"/>
                  </a:ext>
                </a:extLst>
              </p:cNvPr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>
                  <a:gd name="connsiteX0" fmla="*/ 38362 w 38576"/>
                  <a:gd name="connsiteY0" fmla="*/ 87225 h 90011"/>
                  <a:gd name="connsiteX1" fmla="*/ 38362 w 38576"/>
                  <a:gd name="connsiteY1" fmla="*/ 87225 h 90011"/>
                  <a:gd name="connsiteX2" fmla="*/ 35790 w 38576"/>
                  <a:gd name="connsiteY2" fmla="*/ 6644 h 90011"/>
                  <a:gd name="connsiteX3" fmla="*/ 3215 w 38576"/>
                  <a:gd name="connsiteY3" fmla="*/ 3215 h 90011"/>
                  <a:gd name="connsiteX4" fmla="*/ 31504 w 38576"/>
                  <a:gd name="connsiteY4" fmla="*/ 86368 h 90011"/>
                  <a:gd name="connsiteX5" fmla="*/ 38362 w 38576"/>
                  <a:gd name="connsiteY5" fmla="*/ 87225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576" h="90011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E24B9334-0A64-49B4-9616-FF84AA380959}"/>
                  </a:ext>
                </a:extLst>
              </p:cNvPr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>
                  <a:gd name="connsiteX0" fmla="*/ 3215 w 8572"/>
                  <a:gd name="connsiteY0" fmla="*/ 5358 h 8572"/>
                  <a:gd name="connsiteX1" fmla="*/ 8358 w 8572"/>
                  <a:gd name="connsiteY1" fmla="*/ 7072 h 8572"/>
                  <a:gd name="connsiteX2" fmla="*/ 3215 w 8572"/>
                  <a:gd name="connsiteY2" fmla="*/ 3215 h 8572"/>
                  <a:gd name="connsiteX3" fmla="*/ 3215 w 8572"/>
                  <a:gd name="connsiteY3" fmla="*/ 535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E4DB86B0-4B64-49F5-94A9-15B4E51E8974}"/>
                  </a:ext>
                </a:extLst>
              </p:cNvPr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>
                  <a:gd name="connsiteX0" fmla="*/ 21217 w 167163"/>
                  <a:gd name="connsiteY0" fmla="*/ 241530 h 514350"/>
                  <a:gd name="connsiteX1" fmla="*/ 21217 w 167163"/>
                  <a:gd name="connsiteY1" fmla="*/ 241530 h 514350"/>
                  <a:gd name="connsiteX2" fmla="*/ 21217 w 167163"/>
                  <a:gd name="connsiteY2" fmla="*/ 237673 h 514350"/>
                  <a:gd name="connsiteX3" fmla="*/ 164806 w 167163"/>
                  <a:gd name="connsiteY3" fmla="*/ 94083 h 514350"/>
                  <a:gd name="connsiteX4" fmla="*/ 132660 w 167163"/>
                  <a:gd name="connsiteY4" fmla="*/ 3215 h 514350"/>
                  <a:gd name="connsiteX5" fmla="*/ 132660 w 167163"/>
                  <a:gd name="connsiteY5" fmla="*/ 109942 h 514350"/>
                  <a:gd name="connsiteX6" fmla="*/ 132660 w 167163"/>
                  <a:gd name="connsiteY6" fmla="*/ 113800 h 514350"/>
                  <a:gd name="connsiteX7" fmla="*/ 3215 w 167163"/>
                  <a:gd name="connsiteY7" fmla="*/ 243245 h 514350"/>
                  <a:gd name="connsiteX8" fmla="*/ 3215 w 167163"/>
                  <a:gd name="connsiteY8" fmla="*/ 504277 h 514350"/>
                  <a:gd name="connsiteX9" fmla="*/ 20788 w 167163"/>
                  <a:gd name="connsiteY9" fmla="*/ 512850 h 514350"/>
                  <a:gd name="connsiteX10" fmla="*/ 20788 w 167163"/>
                  <a:gd name="connsiteY10" fmla="*/ 24153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163" h="51435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2F42FF2A-517C-4CE5-A974-C58400AC0C73}"/>
                  </a:ext>
                </a:extLst>
              </p:cNvPr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>
                  <a:gd name="connsiteX0" fmla="*/ 52935 w 55721"/>
                  <a:gd name="connsiteY0" fmla="*/ 38362 h 38576"/>
                  <a:gd name="connsiteX1" fmla="*/ 52078 w 55721"/>
                  <a:gd name="connsiteY1" fmla="*/ 20360 h 38576"/>
                  <a:gd name="connsiteX2" fmla="*/ 3215 w 55721"/>
                  <a:gd name="connsiteY2" fmla="*/ 3215 h 38576"/>
                  <a:gd name="connsiteX3" fmla="*/ 52935 w 55721"/>
                  <a:gd name="connsiteY3" fmla="*/ 38362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21" h="38576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BB9237EC-4E6D-4984-A2EB-B4EDC721804E}"/>
                  </a:ext>
                </a:extLst>
              </p:cNvPr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>
                  <a:gd name="connsiteX0" fmla="*/ 3215 w 8572"/>
                  <a:gd name="connsiteY0" fmla="*/ 7072 h 12858"/>
                  <a:gd name="connsiteX1" fmla="*/ 6644 w 8572"/>
                  <a:gd name="connsiteY1" fmla="*/ 10501 h 12858"/>
                  <a:gd name="connsiteX2" fmla="*/ 3215 w 8572"/>
                  <a:gd name="connsiteY2" fmla="*/ 3215 h 12858"/>
                  <a:gd name="connsiteX3" fmla="*/ 3215 w 8572"/>
                  <a:gd name="connsiteY3" fmla="*/ 7072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A1B327C4-043E-40AC-B53E-D4A5371080A4}"/>
                  </a:ext>
                </a:extLst>
              </p:cNvPr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>
                  <a:gd name="connsiteX0" fmla="*/ 13930 w 145732"/>
                  <a:gd name="connsiteY0" fmla="*/ 108657 h 210026"/>
                  <a:gd name="connsiteX1" fmla="*/ 3215 w 145732"/>
                  <a:gd name="connsiteY1" fmla="*/ 209383 h 210026"/>
                  <a:gd name="connsiteX2" fmla="*/ 28932 w 145732"/>
                  <a:gd name="connsiteY2" fmla="*/ 181523 h 210026"/>
                  <a:gd name="connsiteX3" fmla="*/ 36219 w 145732"/>
                  <a:gd name="connsiteY3" fmla="*/ 113800 h 210026"/>
                  <a:gd name="connsiteX4" fmla="*/ 36219 w 145732"/>
                  <a:gd name="connsiteY4" fmla="*/ 109514 h 210026"/>
                  <a:gd name="connsiteX5" fmla="*/ 36219 w 145732"/>
                  <a:gd name="connsiteY5" fmla="*/ 109514 h 210026"/>
                  <a:gd name="connsiteX6" fmla="*/ 146376 w 145732"/>
                  <a:gd name="connsiteY6" fmla="*/ 20788 h 210026"/>
                  <a:gd name="connsiteX7" fmla="*/ 141661 w 145732"/>
                  <a:gd name="connsiteY7" fmla="*/ 3215 h 210026"/>
                  <a:gd name="connsiteX8" fmla="*/ 17788 w 145732"/>
                  <a:gd name="connsiteY8" fmla="*/ 103084 h 210026"/>
                  <a:gd name="connsiteX9" fmla="*/ 13930 w 145732"/>
                  <a:gd name="connsiteY9" fmla="*/ 108657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732" h="210026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851EE555-6F4D-45A8-8DC2-700AA8D51066}"/>
                  </a:ext>
                </a:extLst>
              </p:cNvPr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>
                  <a:gd name="connsiteX0" fmla="*/ 66222 w 235743"/>
                  <a:gd name="connsiteY0" fmla="*/ 310539 h 394335"/>
                  <a:gd name="connsiteX1" fmla="*/ 49077 w 235743"/>
                  <a:gd name="connsiteY1" fmla="*/ 322540 h 394335"/>
                  <a:gd name="connsiteX2" fmla="*/ 4929 w 235743"/>
                  <a:gd name="connsiteY2" fmla="*/ 358116 h 394335"/>
                  <a:gd name="connsiteX3" fmla="*/ 3643 w 235743"/>
                  <a:gd name="connsiteY3" fmla="*/ 378262 h 394335"/>
                  <a:gd name="connsiteX4" fmla="*/ 18217 w 235743"/>
                  <a:gd name="connsiteY4" fmla="*/ 392835 h 394335"/>
                  <a:gd name="connsiteX5" fmla="*/ 29789 w 235743"/>
                  <a:gd name="connsiteY5" fmla="*/ 390692 h 394335"/>
                  <a:gd name="connsiteX6" fmla="*/ 30647 w 235743"/>
                  <a:gd name="connsiteY6" fmla="*/ 383405 h 394335"/>
                  <a:gd name="connsiteX7" fmla="*/ 215384 w 235743"/>
                  <a:gd name="connsiteY7" fmla="*/ 234672 h 394335"/>
                  <a:gd name="connsiteX8" fmla="*/ 215384 w 235743"/>
                  <a:gd name="connsiteY8" fmla="*/ 234672 h 394335"/>
                  <a:gd name="connsiteX9" fmla="*/ 233386 w 235743"/>
                  <a:gd name="connsiteY9" fmla="*/ 66222 h 394335"/>
                  <a:gd name="connsiteX10" fmla="*/ 214527 w 235743"/>
                  <a:gd name="connsiteY10" fmla="*/ 40076 h 394335"/>
                  <a:gd name="connsiteX11" fmla="*/ 196953 w 235743"/>
                  <a:gd name="connsiteY11" fmla="*/ 3215 h 394335"/>
                  <a:gd name="connsiteX12" fmla="*/ 174236 w 235743"/>
                  <a:gd name="connsiteY12" fmla="*/ 213669 h 394335"/>
                  <a:gd name="connsiteX13" fmla="*/ 173379 w 235743"/>
                  <a:gd name="connsiteY13" fmla="*/ 221813 h 394335"/>
                  <a:gd name="connsiteX14" fmla="*/ 72652 w 235743"/>
                  <a:gd name="connsiteY14" fmla="*/ 302823 h 394335"/>
                  <a:gd name="connsiteX15" fmla="*/ 66222 w 235743"/>
                  <a:gd name="connsiteY15" fmla="*/ 310539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743" h="394335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596D3984-83A4-43D4-8846-9D304950DA44}"/>
                  </a:ext>
                </a:extLst>
              </p:cNvPr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>
                  <a:gd name="connsiteX0" fmla="*/ 3215 w 102870"/>
                  <a:gd name="connsiteY0" fmla="*/ 133088 h 132873"/>
                  <a:gd name="connsiteX1" fmla="*/ 16073 w 102870"/>
                  <a:gd name="connsiteY1" fmla="*/ 130516 h 132873"/>
                  <a:gd name="connsiteX2" fmla="*/ 18645 w 102870"/>
                  <a:gd name="connsiteY2" fmla="*/ 107371 h 132873"/>
                  <a:gd name="connsiteX3" fmla="*/ 19074 w 102870"/>
                  <a:gd name="connsiteY3" fmla="*/ 103513 h 132873"/>
                  <a:gd name="connsiteX4" fmla="*/ 19074 w 102870"/>
                  <a:gd name="connsiteY4" fmla="*/ 103513 h 132873"/>
                  <a:gd name="connsiteX5" fmla="*/ 70937 w 102870"/>
                  <a:gd name="connsiteY5" fmla="*/ 61508 h 132873"/>
                  <a:gd name="connsiteX6" fmla="*/ 95369 w 102870"/>
                  <a:gd name="connsiteY6" fmla="*/ 16502 h 132873"/>
                  <a:gd name="connsiteX7" fmla="*/ 103513 w 102870"/>
                  <a:gd name="connsiteY7" fmla="*/ 3215 h 132873"/>
                  <a:gd name="connsiteX8" fmla="*/ 8787 w 102870"/>
                  <a:gd name="connsiteY8" fmla="*/ 79939 h 132873"/>
                  <a:gd name="connsiteX9" fmla="*/ 3215 w 102870"/>
                  <a:gd name="connsiteY9" fmla="*/ 1330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132873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7E3B7FAF-ED0A-43CD-85F3-21083C888F8B}"/>
                  </a:ext>
                </a:extLst>
              </p:cNvPr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>
                  <a:gd name="connsiteX0" fmla="*/ 85082 w 90011"/>
                  <a:gd name="connsiteY0" fmla="*/ 58936 h 60007"/>
                  <a:gd name="connsiteX1" fmla="*/ 88511 w 90011"/>
                  <a:gd name="connsiteY1" fmla="*/ 12216 h 60007"/>
                  <a:gd name="connsiteX2" fmla="*/ 3215 w 90011"/>
                  <a:gd name="connsiteY2" fmla="*/ 3215 h 60007"/>
                  <a:gd name="connsiteX3" fmla="*/ 16502 w 90011"/>
                  <a:gd name="connsiteY3" fmla="*/ 51649 h 60007"/>
                  <a:gd name="connsiteX4" fmla="*/ 85082 w 90011"/>
                  <a:gd name="connsiteY4" fmla="*/ 58936 h 60007"/>
                  <a:gd name="connsiteX5" fmla="*/ 85082 w 90011"/>
                  <a:gd name="connsiteY5" fmla="*/ 58936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011" h="60007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4F7FA805-0DEF-4FB5-B2AB-80AF2C796C51}"/>
                  </a:ext>
                </a:extLst>
              </p:cNvPr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>
                  <a:gd name="connsiteX0" fmla="*/ 25075 w 34290"/>
                  <a:gd name="connsiteY0" fmla="*/ 79510 h 81438"/>
                  <a:gd name="connsiteX1" fmla="*/ 33218 w 34290"/>
                  <a:gd name="connsiteY1" fmla="*/ 3215 h 81438"/>
                  <a:gd name="connsiteX2" fmla="*/ 29361 w 34290"/>
                  <a:gd name="connsiteY2" fmla="*/ 9216 h 81438"/>
                  <a:gd name="connsiteX3" fmla="*/ 3215 w 34290"/>
                  <a:gd name="connsiteY3" fmla="*/ 53364 h 81438"/>
                  <a:gd name="connsiteX4" fmla="*/ 25075 w 34290"/>
                  <a:gd name="connsiteY4" fmla="*/ 79510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81438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079BF4A6-16CD-46B2-9165-A6E1BF388945}"/>
                  </a:ext>
                </a:extLst>
              </p:cNvPr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>
                  <a:gd name="connsiteX0" fmla="*/ 361974 w 458628"/>
                  <a:gd name="connsiteY0" fmla="*/ 68366 h 291465"/>
                  <a:gd name="connsiteX1" fmla="*/ 246245 w 458628"/>
                  <a:gd name="connsiteY1" fmla="*/ 55936 h 291465"/>
                  <a:gd name="connsiteX2" fmla="*/ 3215 w 458628"/>
                  <a:gd name="connsiteY2" fmla="*/ 251817 h 291465"/>
                  <a:gd name="connsiteX3" fmla="*/ 10073 w 458628"/>
                  <a:gd name="connsiteY3" fmla="*/ 289536 h 291465"/>
                  <a:gd name="connsiteX4" fmla="*/ 260390 w 458628"/>
                  <a:gd name="connsiteY4" fmla="*/ 88082 h 291465"/>
                  <a:gd name="connsiteX5" fmla="*/ 260390 w 458628"/>
                  <a:gd name="connsiteY5" fmla="*/ 88082 h 291465"/>
                  <a:gd name="connsiteX6" fmla="*/ 266819 w 458628"/>
                  <a:gd name="connsiteY6" fmla="*/ 88511 h 291465"/>
                  <a:gd name="connsiteX7" fmla="*/ 412123 w 458628"/>
                  <a:gd name="connsiteY7" fmla="*/ 103942 h 291465"/>
                  <a:gd name="connsiteX8" fmla="*/ 431840 w 458628"/>
                  <a:gd name="connsiteY8" fmla="*/ 88082 h 291465"/>
                  <a:gd name="connsiteX9" fmla="*/ 447270 w 458628"/>
                  <a:gd name="connsiteY9" fmla="*/ 51221 h 291465"/>
                  <a:gd name="connsiteX10" fmla="*/ 455843 w 458628"/>
                  <a:gd name="connsiteY10" fmla="*/ 46077 h 291465"/>
                  <a:gd name="connsiteX11" fmla="*/ 450271 w 458628"/>
                  <a:gd name="connsiteY11" fmla="*/ 3215 h 291465"/>
                  <a:gd name="connsiteX12" fmla="*/ 368403 w 458628"/>
                  <a:gd name="connsiteY12" fmla="*/ 69223 h 291465"/>
                  <a:gd name="connsiteX13" fmla="*/ 361974 w 458628"/>
                  <a:gd name="connsiteY13" fmla="*/ 68366 h 29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628" h="291465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E0D81064-BA8B-4349-B275-DB1B36B5CA40}"/>
                  </a:ext>
                </a:extLst>
              </p:cNvPr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>
                  <a:gd name="connsiteX0" fmla="*/ 3215 w 132873"/>
                  <a:gd name="connsiteY0" fmla="*/ 106513 h 180022"/>
                  <a:gd name="connsiteX1" fmla="*/ 17359 w 132873"/>
                  <a:gd name="connsiteY1" fmla="*/ 166521 h 180022"/>
                  <a:gd name="connsiteX2" fmla="*/ 112943 w 132873"/>
                  <a:gd name="connsiteY2" fmla="*/ 176808 h 180022"/>
                  <a:gd name="connsiteX3" fmla="*/ 117658 w 132873"/>
                  <a:gd name="connsiteY3" fmla="*/ 130945 h 180022"/>
                  <a:gd name="connsiteX4" fmla="*/ 131802 w 132873"/>
                  <a:gd name="connsiteY4" fmla="*/ 3215 h 180022"/>
                  <a:gd name="connsiteX5" fmla="*/ 3215 w 132873"/>
                  <a:gd name="connsiteY5" fmla="*/ 106513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873" h="180022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DC68E720-1E38-4136-9ADD-2A48DA567E4E}"/>
                  </a:ext>
                </a:extLst>
              </p:cNvPr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>
                  <a:gd name="connsiteX0" fmla="*/ 407408 w 531495"/>
                  <a:gd name="connsiteY0" fmla="*/ 21646 h 261461"/>
                  <a:gd name="connsiteX1" fmla="*/ 401407 w 531495"/>
                  <a:gd name="connsiteY1" fmla="*/ 20788 h 261461"/>
                  <a:gd name="connsiteX2" fmla="*/ 256532 w 531495"/>
                  <a:gd name="connsiteY2" fmla="*/ 5358 h 261461"/>
                  <a:gd name="connsiteX3" fmla="*/ 4929 w 531495"/>
                  <a:gd name="connsiteY3" fmla="*/ 207669 h 261461"/>
                  <a:gd name="connsiteX4" fmla="*/ 3215 w 531495"/>
                  <a:gd name="connsiteY4" fmla="*/ 207669 h 261461"/>
                  <a:gd name="connsiteX5" fmla="*/ 7501 w 531495"/>
                  <a:gd name="connsiteY5" fmla="*/ 228243 h 261461"/>
                  <a:gd name="connsiteX6" fmla="*/ 145518 w 531495"/>
                  <a:gd name="connsiteY6" fmla="*/ 117229 h 261461"/>
                  <a:gd name="connsiteX7" fmla="*/ 145947 w 531495"/>
                  <a:gd name="connsiteY7" fmla="*/ 107371 h 261461"/>
                  <a:gd name="connsiteX8" fmla="*/ 148519 w 531495"/>
                  <a:gd name="connsiteY8" fmla="*/ 115086 h 261461"/>
                  <a:gd name="connsiteX9" fmla="*/ 215384 w 531495"/>
                  <a:gd name="connsiteY9" fmla="*/ 61508 h 261461"/>
                  <a:gd name="connsiteX10" fmla="*/ 221385 w 531495"/>
                  <a:gd name="connsiteY10" fmla="*/ 61936 h 261461"/>
                  <a:gd name="connsiteX11" fmla="*/ 289108 w 531495"/>
                  <a:gd name="connsiteY11" fmla="*/ 69223 h 261461"/>
                  <a:gd name="connsiteX12" fmla="*/ 302824 w 531495"/>
                  <a:gd name="connsiteY12" fmla="*/ 49078 h 261461"/>
                  <a:gd name="connsiteX13" fmla="*/ 362831 w 531495"/>
                  <a:gd name="connsiteY13" fmla="*/ 55507 h 261461"/>
                  <a:gd name="connsiteX14" fmla="*/ 356830 w 531495"/>
                  <a:gd name="connsiteY14" fmla="*/ 115943 h 261461"/>
                  <a:gd name="connsiteX15" fmla="*/ 296394 w 531495"/>
                  <a:gd name="connsiteY15" fmla="*/ 109514 h 261461"/>
                  <a:gd name="connsiteX16" fmla="*/ 290393 w 531495"/>
                  <a:gd name="connsiteY16" fmla="*/ 99227 h 261461"/>
                  <a:gd name="connsiteX17" fmla="*/ 224385 w 531495"/>
                  <a:gd name="connsiteY17" fmla="*/ 92369 h 261461"/>
                  <a:gd name="connsiteX18" fmla="*/ 157091 w 531495"/>
                  <a:gd name="connsiteY18" fmla="*/ 146804 h 261461"/>
                  <a:gd name="connsiteX19" fmla="*/ 169950 w 531495"/>
                  <a:gd name="connsiteY19" fmla="*/ 179380 h 261461"/>
                  <a:gd name="connsiteX20" fmla="*/ 228243 w 531495"/>
                  <a:gd name="connsiteY20" fmla="*/ 259104 h 261461"/>
                  <a:gd name="connsiteX21" fmla="*/ 440841 w 531495"/>
                  <a:gd name="connsiteY21" fmla="*/ 88083 h 261461"/>
                  <a:gd name="connsiteX22" fmla="*/ 446842 w 531495"/>
                  <a:gd name="connsiteY22" fmla="*/ 88940 h 261461"/>
                  <a:gd name="connsiteX23" fmla="*/ 527852 w 531495"/>
                  <a:gd name="connsiteY23" fmla="*/ 97512 h 261461"/>
                  <a:gd name="connsiteX24" fmla="*/ 528709 w 531495"/>
                  <a:gd name="connsiteY24" fmla="*/ 94083 h 261461"/>
                  <a:gd name="connsiteX25" fmla="*/ 487990 w 531495"/>
                  <a:gd name="connsiteY25" fmla="*/ 26789 h 261461"/>
                  <a:gd name="connsiteX26" fmla="*/ 476845 w 531495"/>
                  <a:gd name="connsiteY26" fmla="*/ 12644 h 261461"/>
                  <a:gd name="connsiteX27" fmla="*/ 432697 w 531495"/>
                  <a:gd name="connsiteY27" fmla="*/ 3215 h 261461"/>
                  <a:gd name="connsiteX28" fmla="*/ 407408 w 531495"/>
                  <a:gd name="connsiteY28" fmla="*/ 21646 h 26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1495" h="261461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9637F455-4A0C-4E79-8ABD-94ABD02C3F95}"/>
                  </a:ext>
                </a:extLst>
              </p:cNvPr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>
                  <a:gd name="connsiteX0" fmla="*/ 250960 w 304323"/>
                  <a:gd name="connsiteY0" fmla="*/ 64079 h 278606"/>
                  <a:gd name="connsiteX1" fmla="*/ 249674 w 304323"/>
                  <a:gd name="connsiteY1" fmla="*/ 67937 h 278606"/>
                  <a:gd name="connsiteX2" fmla="*/ 3215 w 304323"/>
                  <a:gd name="connsiteY2" fmla="*/ 266819 h 278606"/>
                  <a:gd name="connsiteX3" fmla="*/ 10501 w 304323"/>
                  <a:gd name="connsiteY3" fmla="*/ 277106 h 278606"/>
                  <a:gd name="connsiteX4" fmla="*/ 304110 w 304323"/>
                  <a:gd name="connsiteY4" fmla="*/ 40505 h 278606"/>
                  <a:gd name="connsiteX5" fmla="*/ 274106 w 304323"/>
                  <a:gd name="connsiteY5" fmla="*/ 3215 h 278606"/>
                  <a:gd name="connsiteX6" fmla="*/ 274106 w 304323"/>
                  <a:gd name="connsiteY6" fmla="*/ 3215 h 278606"/>
                  <a:gd name="connsiteX7" fmla="*/ 250960 w 304323"/>
                  <a:gd name="connsiteY7" fmla="*/ 64079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323" h="278606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8A3E0D09-89F8-4E30-AFCC-8E1C2087CBAE}"/>
                  </a:ext>
                </a:extLst>
              </p:cNvPr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>
                  <a:gd name="connsiteX0" fmla="*/ 8358 w 8572"/>
                  <a:gd name="connsiteY0" fmla="*/ 13930 h 17145"/>
                  <a:gd name="connsiteX1" fmla="*/ 8358 w 8572"/>
                  <a:gd name="connsiteY1" fmla="*/ 3215 h 17145"/>
                  <a:gd name="connsiteX2" fmla="*/ 3215 w 8572"/>
                  <a:gd name="connsiteY2" fmla="*/ 8787 h 17145"/>
                  <a:gd name="connsiteX3" fmla="*/ 3215 w 8572"/>
                  <a:gd name="connsiteY3" fmla="*/ 8787 h 17145"/>
                  <a:gd name="connsiteX4" fmla="*/ 8358 w 8572"/>
                  <a:gd name="connsiteY4" fmla="*/ 1393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17145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AD792807-348A-443D-ACB9-FED71762097B}"/>
                  </a:ext>
                </a:extLst>
              </p:cNvPr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>
                  <a:gd name="connsiteX0" fmla="*/ 11787 w 77152"/>
                  <a:gd name="connsiteY0" fmla="*/ 77796 h 77152"/>
                  <a:gd name="connsiteX1" fmla="*/ 11787 w 77152"/>
                  <a:gd name="connsiteY1" fmla="*/ 77796 h 77152"/>
                  <a:gd name="connsiteX2" fmla="*/ 76081 w 77152"/>
                  <a:gd name="connsiteY2" fmla="*/ 13502 h 77152"/>
                  <a:gd name="connsiteX3" fmla="*/ 65794 w 77152"/>
                  <a:gd name="connsiteY3" fmla="*/ 3215 h 77152"/>
                  <a:gd name="connsiteX4" fmla="*/ 3215 w 77152"/>
                  <a:gd name="connsiteY4" fmla="*/ 65794 h 77152"/>
                  <a:gd name="connsiteX5" fmla="*/ 11787 w 77152"/>
                  <a:gd name="connsiteY5" fmla="*/ 77796 h 77152"/>
                  <a:gd name="connsiteX6" fmla="*/ 11787 w 77152"/>
                  <a:gd name="connsiteY6" fmla="*/ 77796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" h="77152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1145ED40-3BD1-49F1-969C-BE3DB8B18631}"/>
                  </a:ext>
                </a:extLst>
              </p:cNvPr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40BEA76C-3239-4FC8-B25F-49FFC7043479}"/>
                  </a:ext>
                </a:extLst>
              </p:cNvPr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>
                  <a:gd name="connsiteX0" fmla="*/ 96655 w 98583"/>
                  <a:gd name="connsiteY0" fmla="*/ 29361 h 102870"/>
                  <a:gd name="connsiteX1" fmla="*/ 75224 w 98583"/>
                  <a:gd name="connsiteY1" fmla="*/ 3215 h 102870"/>
                  <a:gd name="connsiteX2" fmla="*/ 73938 w 98583"/>
                  <a:gd name="connsiteY2" fmla="*/ 3643 h 102870"/>
                  <a:gd name="connsiteX3" fmla="*/ 3215 w 98583"/>
                  <a:gd name="connsiteY3" fmla="*/ 74366 h 102870"/>
                  <a:gd name="connsiteX4" fmla="*/ 26360 w 98583"/>
                  <a:gd name="connsiteY4" fmla="*/ 100084 h 102870"/>
                  <a:gd name="connsiteX5" fmla="*/ 96655 w 98583"/>
                  <a:gd name="connsiteY5" fmla="*/ 29361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10287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8402505B-161A-4BDA-BFF1-807509EFEADF}"/>
                  </a:ext>
                </a:extLst>
              </p:cNvPr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>
                  <a:gd name="connsiteX0" fmla="*/ 61079 w 64293"/>
                  <a:gd name="connsiteY0" fmla="*/ 25932 h 64293"/>
                  <a:gd name="connsiteX1" fmla="*/ 61079 w 64293"/>
                  <a:gd name="connsiteY1" fmla="*/ 25932 h 64293"/>
                  <a:gd name="connsiteX2" fmla="*/ 34076 w 64293"/>
                  <a:gd name="connsiteY2" fmla="*/ 3215 h 64293"/>
                  <a:gd name="connsiteX3" fmla="*/ 3215 w 64293"/>
                  <a:gd name="connsiteY3" fmla="*/ 34076 h 64293"/>
                  <a:gd name="connsiteX4" fmla="*/ 22931 w 64293"/>
                  <a:gd name="connsiteY4" fmla="*/ 64079 h 64293"/>
                  <a:gd name="connsiteX5" fmla="*/ 61079 w 64293"/>
                  <a:gd name="connsiteY5" fmla="*/ 25932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64293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6B107FCB-482D-4785-AE15-A9A34A978468}"/>
                  </a:ext>
                </a:extLst>
              </p:cNvPr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>
                  <a:gd name="connsiteX0" fmla="*/ 82939 w 85725"/>
                  <a:gd name="connsiteY0" fmla="*/ 31933 h 90011"/>
                  <a:gd name="connsiteX1" fmla="*/ 51649 w 85725"/>
                  <a:gd name="connsiteY1" fmla="*/ 3215 h 90011"/>
                  <a:gd name="connsiteX2" fmla="*/ 3215 w 85725"/>
                  <a:gd name="connsiteY2" fmla="*/ 51650 h 90011"/>
                  <a:gd name="connsiteX3" fmla="*/ 28075 w 85725"/>
                  <a:gd name="connsiteY3" fmla="*/ 86797 h 90011"/>
                  <a:gd name="connsiteX4" fmla="*/ 82939 w 85725"/>
                  <a:gd name="connsiteY4" fmla="*/ 31933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90011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AF8D9630-A646-44B7-9BEA-02062E6291F6}"/>
                  </a:ext>
                </a:extLst>
              </p:cNvPr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>
                  <a:gd name="connsiteX0" fmla="*/ 55078 w 55721"/>
                  <a:gd name="connsiteY0" fmla="*/ 6644 h 55721"/>
                  <a:gd name="connsiteX1" fmla="*/ 51649 w 55721"/>
                  <a:gd name="connsiteY1" fmla="*/ 3215 h 55721"/>
                  <a:gd name="connsiteX2" fmla="*/ 3215 w 55721"/>
                  <a:gd name="connsiteY2" fmla="*/ 51649 h 55721"/>
                  <a:gd name="connsiteX3" fmla="*/ 7501 w 55721"/>
                  <a:gd name="connsiteY3" fmla="*/ 54221 h 55721"/>
                  <a:gd name="connsiteX4" fmla="*/ 55078 w 55721"/>
                  <a:gd name="connsiteY4" fmla="*/ 664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55721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BFDB9245-3D74-4F45-AC38-5BBEF09E9F5D}"/>
                  </a:ext>
                </a:extLst>
              </p:cNvPr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>
                  <a:gd name="connsiteX0" fmla="*/ 90654 w 90011"/>
                  <a:gd name="connsiteY0" fmla="*/ 39219 h 98583"/>
                  <a:gd name="connsiteX1" fmla="*/ 64508 w 90011"/>
                  <a:gd name="connsiteY1" fmla="*/ 3215 h 98583"/>
                  <a:gd name="connsiteX2" fmla="*/ 3215 w 90011"/>
                  <a:gd name="connsiteY2" fmla="*/ 64508 h 98583"/>
                  <a:gd name="connsiteX3" fmla="*/ 32361 w 90011"/>
                  <a:gd name="connsiteY3" fmla="*/ 97512 h 98583"/>
                  <a:gd name="connsiteX4" fmla="*/ 90654 w 90011"/>
                  <a:gd name="connsiteY4" fmla="*/ 39219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1" h="98583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613F534E-766B-4575-A6F7-5CEBF275C2BC}"/>
                  </a:ext>
                </a:extLst>
              </p:cNvPr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>
                  <a:gd name="connsiteX0" fmla="*/ 10930 w 85725"/>
                  <a:gd name="connsiteY0" fmla="*/ 100084 h 102870"/>
                  <a:gd name="connsiteX1" fmla="*/ 10930 w 85725"/>
                  <a:gd name="connsiteY1" fmla="*/ 100084 h 102870"/>
                  <a:gd name="connsiteX2" fmla="*/ 82939 w 85725"/>
                  <a:gd name="connsiteY2" fmla="*/ 28075 h 102870"/>
                  <a:gd name="connsiteX3" fmla="*/ 60222 w 85725"/>
                  <a:gd name="connsiteY3" fmla="*/ 3215 h 102870"/>
                  <a:gd name="connsiteX4" fmla="*/ 9644 w 85725"/>
                  <a:gd name="connsiteY4" fmla="*/ 53792 h 102870"/>
                  <a:gd name="connsiteX5" fmla="*/ 11359 w 85725"/>
                  <a:gd name="connsiteY5" fmla="*/ 64937 h 102870"/>
                  <a:gd name="connsiteX6" fmla="*/ 3215 w 85725"/>
                  <a:gd name="connsiteY6" fmla="*/ 90226 h 102870"/>
                  <a:gd name="connsiteX7" fmla="*/ 10930 w 85725"/>
                  <a:gd name="connsiteY7" fmla="*/ 100084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0287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87D4A80A-A933-48A2-A69B-C998C958E89B}"/>
                  </a:ext>
                </a:extLst>
              </p:cNvPr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>
                  <a:gd name="connsiteX0" fmla="*/ 3215 w 34290"/>
                  <a:gd name="connsiteY0" fmla="*/ 24646 h 38576"/>
                  <a:gd name="connsiteX1" fmla="*/ 10501 w 34290"/>
                  <a:gd name="connsiteY1" fmla="*/ 35790 h 38576"/>
                  <a:gd name="connsiteX2" fmla="*/ 34933 w 34290"/>
                  <a:gd name="connsiteY2" fmla="*/ 11358 h 38576"/>
                  <a:gd name="connsiteX3" fmla="*/ 24646 w 34290"/>
                  <a:gd name="connsiteY3" fmla="*/ 3215 h 38576"/>
                  <a:gd name="connsiteX4" fmla="*/ 3215 w 34290"/>
                  <a:gd name="connsiteY4" fmla="*/ 2464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8576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1B9B84E9-686C-43BA-AFE9-37F36A9C5321}"/>
                  </a:ext>
                </a:extLst>
              </p:cNvPr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>
                  <a:gd name="connsiteX0" fmla="*/ 54650 w 304323"/>
                  <a:gd name="connsiteY0" fmla="*/ 627293 h 780097"/>
                  <a:gd name="connsiteX1" fmla="*/ 222242 w 304323"/>
                  <a:gd name="connsiteY1" fmla="*/ 459700 h 780097"/>
                  <a:gd name="connsiteX2" fmla="*/ 222242 w 304323"/>
                  <a:gd name="connsiteY2" fmla="*/ 459700 h 780097"/>
                  <a:gd name="connsiteX3" fmla="*/ 222242 w 304323"/>
                  <a:gd name="connsiteY3" fmla="*/ 126230 h 780097"/>
                  <a:gd name="connsiteX4" fmla="*/ 222242 w 304323"/>
                  <a:gd name="connsiteY4" fmla="*/ 118086 h 780097"/>
                  <a:gd name="connsiteX5" fmla="*/ 302824 w 304323"/>
                  <a:gd name="connsiteY5" fmla="*/ 37505 h 780097"/>
                  <a:gd name="connsiteX6" fmla="*/ 285679 w 304323"/>
                  <a:gd name="connsiteY6" fmla="*/ 3215 h 780097"/>
                  <a:gd name="connsiteX7" fmla="*/ 179808 w 304323"/>
                  <a:gd name="connsiteY7" fmla="*/ 109514 h 780097"/>
                  <a:gd name="connsiteX8" fmla="*/ 179808 w 304323"/>
                  <a:gd name="connsiteY8" fmla="*/ 443841 h 780097"/>
                  <a:gd name="connsiteX9" fmla="*/ 179808 w 304323"/>
                  <a:gd name="connsiteY9" fmla="*/ 451985 h 780097"/>
                  <a:gd name="connsiteX10" fmla="*/ 3215 w 304323"/>
                  <a:gd name="connsiteY10" fmla="*/ 628150 h 780097"/>
                  <a:gd name="connsiteX11" fmla="*/ 3215 w 304323"/>
                  <a:gd name="connsiteY11" fmla="*/ 746022 h 780097"/>
                  <a:gd name="connsiteX12" fmla="*/ 54221 w 304323"/>
                  <a:gd name="connsiteY12" fmla="*/ 778597 h 780097"/>
                  <a:gd name="connsiteX13" fmla="*/ 54221 w 304323"/>
                  <a:gd name="connsiteY13" fmla="*/ 627293 h 78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23" h="780097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C25C3CA0-0B46-4352-B140-E5C7AF249A0E}"/>
                  </a:ext>
                </a:extLst>
              </p:cNvPr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>
                  <a:gd name="connsiteX0" fmla="*/ 222671 w 317182"/>
                  <a:gd name="connsiteY0" fmla="*/ 286536 h 797242"/>
                  <a:gd name="connsiteX1" fmla="*/ 222671 w 317182"/>
                  <a:gd name="connsiteY1" fmla="*/ 286536 h 797242"/>
                  <a:gd name="connsiteX2" fmla="*/ 222671 w 317182"/>
                  <a:gd name="connsiteY2" fmla="*/ 282678 h 797242"/>
                  <a:gd name="connsiteX3" fmla="*/ 314825 w 317182"/>
                  <a:gd name="connsiteY3" fmla="*/ 190524 h 797242"/>
                  <a:gd name="connsiteX4" fmla="*/ 304538 w 317182"/>
                  <a:gd name="connsiteY4" fmla="*/ 152805 h 797242"/>
                  <a:gd name="connsiteX5" fmla="*/ 298537 w 317182"/>
                  <a:gd name="connsiteY5" fmla="*/ 139518 h 797242"/>
                  <a:gd name="connsiteX6" fmla="*/ 251817 w 317182"/>
                  <a:gd name="connsiteY6" fmla="*/ 92797 h 797242"/>
                  <a:gd name="connsiteX7" fmla="*/ 251817 w 317182"/>
                  <a:gd name="connsiteY7" fmla="*/ 88940 h 797242"/>
                  <a:gd name="connsiteX8" fmla="*/ 251817 w 317182"/>
                  <a:gd name="connsiteY8" fmla="*/ 41791 h 797242"/>
                  <a:gd name="connsiteX9" fmla="*/ 248388 w 317182"/>
                  <a:gd name="connsiteY9" fmla="*/ 34933 h 797242"/>
                  <a:gd name="connsiteX10" fmla="*/ 231672 w 317182"/>
                  <a:gd name="connsiteY10" fmla="*/ 3215 h 797242"/>
                  <a:gd name="connsiteX11" fmla="*/ 171236 w 317182"/>
                  <a:gd name="connsiteY11" fmla="*/ 63651 h 797242"/>
                  <a:gd name="connsiteX12" fmla="*/ 171236 w 317182"/>
                  <a:gd name="connsiteY12" fmla="*/ 397121 h 797242"/>
                  <a:gd name="connsiteX13" fmla="*/ 171236 w 317182"/>
                  <a:gd name="connsiteY13" fmla="*/ 405265 h 797242"/>
                  <a:gd name="connsiteX14" fmla="*/ 3215 w 317182"/>
                  <a:gd name="connsiteY14" fmla="*/ 573286 h 797242"/>
                  <a:gd name="connsiteX15" fmla="*/ 3215 w 317182"/>
                  <a:gd name="connsiteY15" fmla="*/ 731877 h 797242"/>
                  <a:gd name="connsiteX16" fmla="*/ 74795 w 317182"/>
                  <a:gd name="connsiteY16" fmla="*/ 773454 h 797242"/>
                  <a:gd name="connsiteX17" fmla="*/ 74795 w 317182"/>
                  <a:gd name="connsiteY17" fmla="*/ 528709 h 797242"/>
                  <a:gd name="connsiteX18" fmla="*/ 74795 w 317182"/>
                  <a:gd name="connsiteY18" fmla="*/ 524851 h 797242"/>
                  <a:gd name="connsiteX19" fmla="*/ 190524 w 317182"/>
                  <a:gd name="connsiteY19" fmla="*/ 409123 h 797242"/>
                  <a:gd name="connsiteX20" fmla="*/ 190524 w 317182"/>
                  <a:gd name="connsiteY20" fmla="*/ 257390 h 797242"/>
                  <a:gd name="connsiteX21" fmla="*/ 190524 w 317182"/>
                  <a:gd name="connsiteY21" fmla="*/ 253103 h 797242"/>
                  <a:gd name="connsiteX22" fmla="*/ 223099 w 317182"/>
                  <a:gd name="connsiteY22" fmla="*/ 220528 h 797242"/>
                  <a:gd name="connsiteX23" fmla="*/ 212384 w 317182"/>
                  <a:gd name="connsiteY23" fmla="*/ 212812 h 797242"/>
                  <a:gd name="connsiteX24" fmla="*/ 212384 w 317182"/>
                  <a:gd name="connsiteY24" fmla="*/ 152376 h 797242"/>
                  <a:gd name="connsiteX25" fmla="*/ 273248 w 317182"/>
                  <a:gd name="connsiteY25" fmla="*/ 151948 h 797242"/>
                  <a:gd name="connsiteX26" fmla="*/ 273248 w 317182"/>
                  <a:gd name="connsiteY26" fmla="*/ 212812 h 797242"/>
                  <a:gd name="connsiteX27" fmla="*/ 247102 w 317182"/>
                  <a:gd name="connsiteY27" fmla="*/ 224814 h 797242"/>
                  <a:gd name="connsiteX28" fmla="*/ 211098 w 317182"/>
                  <a:gd name="connsiteY28" fmla="*/ 260818 h 797242"/>
                  <a:gd name="connsiteX29" fmla="*/ 211098 w 317182"/>
                  <a:gd name="connsiteY29" fmla="*/ 412552 h 797242"/>
                  <a:gd name="connsiteX30" fmla="*/ 210669 w 317182"/>
                  <a:gd name="connsiteY30" fmla="*/ 416838 h 797242"/>
                  <a:gd name="connsiteX31" fmla="*/ 94940 w 317182"/>
                  <a:gd name="connsiteY31" fmla="*/ 532567 h 797242"/>
                  <a:gd name="connsiteX32" fmla="*/ 94940 w 317182"/>
                  <a:gd name="connsiteY32" fmla="*/ 784170 h 797242"/>
                  <a:gd name="connsiteX33" fmla="*/ 117658 w 317182"/>
                  <a:gd name="connsiteY33" fmla="*/ 796600 h 797242"/>
                  <a:gd name="connsiteX34" fmla="*/ 117658 w 317182"/>
                  <a:gd name="connsiteY34" fmla="*/ 538139 h 797242"/>
                  <a:gd name="connsiteX35" fmla="*/ 117229 w 317182"/>
                  <a:gd name="connsiteY35" fmla="*/ 533853 h 797242"/>
                  <a:gd name="connsiteX36" fmla="*/ 222671 w 317182"/>
                  <a:gd name="connsiteY36" fmla="*/ 428411 h 797242"/>
                  <a:gd name="connsiteX37" fmla="*/ 222671 w 317182"/>
                  <a:gd name="connsiteY37" fmla="*/ 286536 h 79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7182" h="797242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B5127C28-AED1-4599-96D2-4BD29EFAAB1D}"/>
                  </a:ext>
                </a:extLst>
              </p:cNvPr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>
                  <a:gd name="connsiteX0" fmla="*/ 21217 w 188595"/>
                  <a:gd name="connsiteY0" fmla="*/ 585716 h 587216"/>
                  <a:gd name="connsiteX1" fmla="*/ 21217 w 188595"/>
                  <a:gd name="connsiteY1" fmla="*/ 327684 h 587216"/>
                  <a:gd name="connsiteX2" fmla="*/ 21646 w 188595"/>
                  <a:gd name="connsiteY2" fmla="*/ 323397 h 587216"/>
                  <a:gd name="connsiteX3" fmla="*/ 140375 w 188595"/>
                  <a:gd name="connsiteY3" fmla="*/ 204668 h 587216"/>
                  <a:gd name="connsiteX4" fmla="*/ 140375 w 188595"/>
                  <a:gd name="connsiteY4" fmla="*/ 62793 h 587216"/>
                  <a:gd name="connsiteX5" fmla="*/ 140803 w 188595"/>
                  <a:gd name="connsiteY5" fmla="*/ 58936 h 587216"/>
                  <a:gd name="connsiteX6" fmla="*/ 186238 w 188595"/>
                  <a:gd name="connsiteY6" fmla="*/ 13502 h 587216"/>
                  <a:gd name="connsiteX7" fmla="*/ 181951 w 188595"/>
                  <a:gd name="connsiteY7" fmla="*/ 3215 h 587216"/>
                  <a:gd name="connsiteX8" fmla="*/ 124944 w 188595"/>
                  <a:gd name="connsiteY8" fmla="*/ 60222 h 587216"/>
                  <a:gd name="connsiteX9" fmla="*/ 124944 w 188595"/>
                  <a:gd name="connsiteY9" fmla="*/ 199096 h 587216"/>
                  <a:gd name="connsiteX10" fmla="*/ 125373 w 188595"/>
                  <a:gd name="connsiteY10" fmla="*/ 203382 h 587216"/>
                  <a:gd name="connsiteX11" fmla="*/ 3215 w 188595"/>
                  <a:gd name="connsiteY11" fmla="*/ 325540 h 587216"/>
                  <a:gd name="connsiteX12" fmla="*/ 3215 w 188595"/>
                  <a:gd name="connsiteY12" fmla="*/ 576715 h 587216"/>
                  <a:gd name="connsiteX13" fmla="*/ 21217 w 188595"/>
                  <a:gd name="connsiteY13" fmla="*/ 585716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595" h="587216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FE266810-EB14-4847-8311-4E34CBCB164C}"/>
                  </a:ext>
                </a:extLst>
              </p:cNvPr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>
                  <a:gd name="connsiteX0" fmla="*/ 68366 w 94297"/>
                  <a:gd name="connsiteY0" fmla="*/ 3215 h 98583"/>
                  <a:gd name="connsiteX1" fmla="*/ 3215 w 94297"/>
                  <a:gd name="connsiteY1" fmla="*/ 68366 h 98583"/>
                  <a:gd name="connsiteX2" fmla="*/ 29361 w 94297"/>
                  <a:gd name="connsiteY2" fmla="*/ 95369 h 98583"/>
                  <a:gd name="connsiteX3" fmla="*/ 91083 w 94297"/>
                  <a:gd name="connsiteY3" fmla="*/ 33647 h 98583"/>
                  <a:gd name="connsiteX4" fmla="*/ 68366 w 94297"/>
                  <a:gd name="connsiteY4" fmla="*/ 3215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" h="98583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4B3990B3-AC8F-49D8-B564-8793EEC4D84B}"/>
                  </a:ext>
                </a:extLst>
              </p:cNvPr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>
                  <a:gd name="connsiteX0" fmla="*/ 689443 w 840105"/>
                  <a:gd name="connsiteY0" fmla="*/ 436555 h 1084421"/>
                  <a:gd name="connsiteX1" fmla="*/ 773454 w 840105"/>
                  <a:gd name="connsiteY1" fmla="*/ 436555 h 1084421"/>
                  <a:gd name="connsiteX2" fmla="*/ 782027 w 840105"/>
                  <a:gd name="connsiteY2" fmla="*/ 424125 h 1084421"/>
                  <a:gd name="connsiteX3" fmla="*/ 839462 w 840105"/>
                  <a:gd name="connsiteY3" fmla="*/ 421124 h 1084421"/>
                  <a:gd name="connsiteX4" fmla="*/ 835605 w 840105"/>
                  <a:gd name="connsiteY4" fmla="*/ 336685 h 1084421"/>
                  <a:gd name="connsiteX5" fmla="*/ 837748 w 840105"/>
                  <a:gd name="connsiteY5" fmla="*/ 239816 h 1084421"/>
                  <a:gd name="connsiteX6" fmla="*/ 835605 w 840105"/>
                  <a:gd name="connsiteY6" fmla="*/ 241959 h 1084421"/>
                  <a:gd name="connsiteX7" fmla="*/ 774740 w 840105"/>
                  <a:gd name="connsiteY7" fmla="*/ 241959 h 1084421"/>
                  <a:gd name="connsiteX8" fmla="*/ 774311 w 840105"/>
                  <a:gd name="connsiteY8" fmla="*/ 181094 h 1084421"/>
                  <a:gd name="connsiteX9" fmla="*/ 835605 w 840105"/>
                  <a:gd name="connsiteY9" fmla="*/ 181094 h 1084421"/>
                  <a:gd name="connsiteX10" fmla="*/ 837319 w 840105"/>
                  <a:gd name="connsiteY10" fmla="*/ 182809 h 1084421"/>
                  <a:gd name="connsiteX11" fmla="*/ 835605 w 840105"/>
                  <a:gd name="connsiteY11" fmla="*/ 149376 h 1084421"/>
                  <a:gd name="connsiteX12" fmla="*/ 833462 w 840105"/>
                  <a:gd name="connsiteY12" fmla="*/ 122801 h 1084421"/>
                  <a:gd name="connsiteX13" fmla="*/ 809458 w 840105"/>
                  <a:gd name="connsiteY13" fmla="*/ 98798 h 1084421"/>
                  <a:gd name="connsiteX14" fmla="*/ 731449 w 840105"/>
                  <a:gd name="connsiteY14" fmla="*/ 98798 h 1084421"/>
                  <a:gd name="connsiteX15" fmla="*/ 720305 w 840105"/>
                  <a:gd name="connsiteY15" fmla="*/ 120230 h 1084421"/>
                  <a:gd name="connsiteX16" fmla="*/ 659440 w 840105"/>
                  <a:gd name="connsiteY16" fmla="*/ 120230 h 1084421"/>
                  <a:gd name="connsiteX17" fmla="*/ 659440 w 840105"/>
                  <a:gd name="connsiteY17" fmla="*/ 59365 h 1084421"/>
                  <a:gd name="connsiteX18" fmla="*/ 719876 w 840105"/>
                  <a:gd name="connsiteY18" fmla="*/ 59793 h 1084421"/>
                  <a:gd name="connsiteX19" fmla="*/ 731020 w 840105"/>
                  <a:gd name="connsiteY19" fmla="*/ 79510 h 1084421"/>
                  <a:gd name="connsiteX20" fmla="*/ 813745 w 840105"/>
                  <a:gd name="connsiteY20" fmla="*/ 79081 h 1084421"/>
                  <a:gd name="connsiteX21" fmla="*/ 817602 w 840105"/>
                  <a:gd name="connsiteY21" fmla="*/ 79081 h 1084421"/>
                  <a:gd name="connsiteX22" fmla="*/ 830890 w 840105"/>
                  <a:gd name="connsiteY22" fmla="*/ 92369 h 1084421"/>
                  <a:gd name="connsiteX23" fmla="*/ 824032 w 840105"/>
                  <a:gd name="connsiteY23" fmla="*/ 8787 h 1084421"/>
                  <a:gd name="connsiteX24" fmla="*/ 821889 w 840105"/>
                  <a:gd name="connsiteY24" fmla="*/ 3215 h 1084421"/>
                  <a:gd name="connsiteX25" fmla="*/ 818888 w 840105"/>
                  <a:gd name="connsiteY25" fmla="*/ 5787 h 1084421"/>
                  <a:gd name="connsiteX26" fmla="*/ 818888 w 840105"/>
                  <a:gd name="connsiteY26" fmla="*/ 5787 h 1084421"/>
                  <a:gd name="connsiteX27" fmla="*/ 806458 w 840105"/>
                  <a:gd name="connsiteY27" fmla="*/ 5787 h 1084421"/>
                  <a:gd name="connsiteX28" fmla="*/ 670155 w 840105"/>
                  <a:gd name="connsiteY28" fmla="*/ 6215 h 1084421"/>
                  <a:gd name="connsiteX29" fmla="*/ 616149 w 840105"/>
                  <a:gd name="connsiteY29" fmla="*/ 60222 h 1084421"/>
                  <a:gd name="connsiteX30" fmla="*/ 616149 w 840105"/>
                  <a:gd name="connsiteY30" fmla="*/ 211955 h 1084421"/>
                  <a:gd name="connsiteX31" fmla="*/ 616149 w 840105"/>
                  <a:gd name="connsiteY31" fmla="*/ 223957 h 1084421"/>
                  <a:gd name="connsiteX32" fmla="*/ 3215 w 840105"/>
                  <a:gd name="connsiteY32" fmla="*/ 836890 h 1084421"/>
                  <a:gd name="connsiteX33" fmla="*/ 49506 w 840105"/>
                  <a:gd name="connsiteY33" fmla="*/ 886611 h 1084421"/>
                  <a:gd name="connsiteX34" fmla="*/ 263819 w 840105"/>
                  <a:gd name="connsiteY34" fmla="*/ 672299 h 1084421"/>
                  <a:gd name="connsiteX35" fmla="*/ 285250 w 840105"/>
                  <a:gd name="connsiteY35" fmla="*/ 593431 h 1084421"/>
                  <a:gd name="connsiteX36" fmla="*/ 286536 w 840105"/>
                  <a:gd name="connsiteY36" fmla="*/ 588288 h 1084421"/>
                  <a:gd name="connsiteX37" fmla="*/ 563856 w 840105"/>
                  <a:gd name="connsiteY37" fmla="*/ 310968 h 1084421"/>
                  <a:gd name="connsiteX38" fmla="*/ 572000 w 840105"/>
                  <a:gd name="connsiteY38" fmla="*/ 310968 h 1084421"/>
                  <a:gd name="connsiteX39" fmla="*/ 650439 w 840105"/>
                  <a:gd name="connsiteY39" fmla="*/ 311396 h 1084421"/>
                  <a:gd name="connsiteX40" fmla="*/ 660297 w 840105"/>
                  <a:gd name="connsiteY40" fmla="*/ 295108 h 1084421"/>
                  <a:gd name="connsiteX41" fmla="*/ 721162 w 840105"/>
                  <a:gd name="connsiteY41" fmla="*/ 295108 h 1084421"/>
                  <a:gd name="connsiteX42" fmla="*/ 721162 w 840105"/>
                  <a:gd name="connsiteY42" fmla="*/ 355973 h 1084421"/>
                  <a:gd name="connsiteX43" fmla="*/ 660297 w 840105"/>
                  <a:gd name="connsiteY43" fmla="*/ 355973 h 1084421"/>
                  <a:gd name="connsiteX44" fmla="*/ 655582 w 840105"/>
                  <a:gd name="connsiteY44" fmla="*/ 349972 h 1084421"/>
                  <a:gd name="connsiteX45" fmla="*/ 579715 w 840105"/>
                  <a:gd name="connsiteY45" fmla="*/ 350401 h 1084421"/>
                  <a:gd name="connsiteX46" fmla="*/ 321683 w 840105"/>
                  <a:gd name="connsiteY46" fmla="*/ 608433 h 1084421"/>
                  <a:gd name="connsiteX47" fmla="*/ 300252 w 840105"/>
                  <a:gd name="connsiteY47" fmla="*/ 687300 h 1084421"/>
                  <a:gd name="connsiteX48" fmla="*/ 298966 w 840105"/>
                  <a:gd name="connsiteY48" fmla="*/ 692444 h 1084421"/>
                  <a:gd name="connsiteX49" fmla="*/ 75652 w 840105"/>
                  <a:gd name="connsiteY49" fmla="*/ 915757 h 1084421"/>
                  <a:gd name="connsiteX50" fmla="*/ 104370 w 840105"/>
                  <a:gd name="connsiteY50" fmla="*/ 949190 h 1084421"/>
                  <a:gd name="connsiteX51" fmla="*/ 384691 w 840105"/>
                  <a:gd name="connsiteY51" fmla="*/ 668870 h 1084421"/>
                  <a:gd name="connsiteX52" fmla="*/ 398407 w 840105"/>
                  <a:gd name="connsiteY52" fmla="*/ 617006 h 1084421"/>
                  <a:gd name="connsiteX53" fmla="*/ 399264 w 840105"/>
                  <a:gd name="connsiteY53" fmla="*/ 614434 h 1084421"/>
                  <a:gd name="connsiteX54" fmla="*/ 421124 w 840105"/>
                  <a:gd name="connsiteY54" fmla="*/ 592574 h 1084421"/>
                  <a:gd name="connsiteX55" fmla="*/ 421981 w 840105"/>
                  <a:gd name="connsiteY55" fmla="*/ 532995 h 1084421"/>
                  <a:gd name="connsiteX56" fmla="*/ 482846 w 840105"/>
                  <a:gd name="connsiteY56" fmla="*/ 533424 h 1084421"/>
                  <a:gd name="connsiteX57" fmla="*/ 482846 w 840105"/>
                  <a:gd name="connsiteY57" fmla="*/ 594289 h 1084421"/>
                  <a:gd name="connsiteX58" fmla="*/ 437840 w 840105"/>
                  <a:gd name="connsiteY58" fmla="*/ 604147 h 1084421"/>
                  <a:gd name="connsiteX59" fmla="*/ 416838 w 840105"/>
                  <a:gd name="connsiteY59" fmla="*/ 625150 h 1084421"/>
                  <a:gd name="connsiteX60" fmla="*/ 403122 w 840105"/>
                  <a:gd name="connsiteY60" fmla="*/ 677013 h 1084421"/>
                  <a:gd name="connsiteX61" fmla="*/ 402265 w 840105"/>
                  <a:gd name="connsiteY61" fmla="*/ 679585 h 1084421"/>
                  <a:gd name="connsiteX62" fmla="*/ 117229 w 840105"/>
                  <a:gd name="connsiteY62" fmla="*/ 964621 h 1084421"/>
                  <a:gd name="connsiteX63" fmla="*/ 139089 w 840105"/>
                  <a:gd name="connsiteY63" fmla="*/ 991195 h 1084421"/>
                  <a:gd name="connsiteX64" fmla="*/ 532567 w 840105"/>
                  <a:gd name="connsiteY64" fmla="*/ 597718 h 1084421"/>
                  <a:gd name="connsiteX65" fmla="*/ 532567 w 840105"/>
                  <a:gd name="connsiteY65" fmla="*/ 466130 h 1084421"/>
                  <a:gd name="connsiteX66" fmla="*/ 534281 w 840105"/>
                  <a:gd name="connsiteY66" fmla="*/ 460129 h 1084421"/>
                  <a:gd name="connsiteX67" fmla="*/ 541139 w 840105"/>
                  <a:gd name="connsiteY67" fmla="*/ 408694 h 1084421"/>
                  <a:gd name="connsiteX68" fmla="*/ 602004 w 840105"/>
                  <a:gd name="connsiteY68" fmla="*/ 409123 h 1084421"/>
                  <a:gd name="connsiteX69" fmla="*/ 602004 w 840105"/>
                  <a:gd name="connsiteY69" fmla="*/ 469559 h 1084421"/>
                  <a:gd name="connsiteX70" fmla="*/ 552283 w 840105"/>
                  <a:gd name="connsiteY70" fmla="*/ 477274 h 1084421"/>
                  <a:gd name="connsiteX71" fmla="*/ 552283 w 840105"/>
                  <a:gd name="connsiteY71" fmla="*/ 601575 h 1084421"/>
                  <a:gd name="connsiteX72" fmla="*/ 551855 w 840105"/>
                  <a:gd name="connsiteY72" fmla="*/ 605862 h 1084421"/>
                  <a:gd name="connsiteX73" fmla="*/ 151090 w 840105"/>
                  <a:gd name="connsiteY73" fmla="*/ 1006626 h 1084421"/>
                  <a:gd name="connsiteX74" fmla="*/ 176379 w 840105"/>
                  <a:gd name="connsiteY74" fmla="*/ 1038773 h 1084421"/>
                  <a:gd name="connsiteX75" fmla="*/ 471702 w 840105"/>
                  <a:gd name="connsiteY75" fmla="*/ 743450 h 1084421"/>
                  <a:gd name="connsiteX76" fmla="*/ 475560 w 840105"/>
                  <a:gd name="connsiteY76" fmla="*/ 743450 h 1084421"/>
                  <a:gd name="connsiteX77" fmla="*/ 513279 w 840105"/>
                  <a:gd name="connsiteY77" fmla="*/ 743022 h 1084421"/>
                  <a:gd name="connsiteX78" fmla="*/ 532995 w 840105"/>
                  <a:gd name="connsiteY78" fmla="*/ 709160 h 1084421"/>
                  <a:gd name="connsiteX79" fmla="*/ 542425 w 840105"/>
                  <a:gd name="connsiteY79" fmla="*/ 662440 h 1084421"/>
                  <a:gd name="connsiteX80" fmla="*/ 602861 w 840105"/>
                  <a:gd name="connsiteY80" fmla="*/ 662440 h 1084421"/>
                  <a:gd name="connsiteX81" fmla="*/ 603290 w 840105"/>
                  <a:gd name="connsiteY81" fmla="*/ 722876 h 1084421"/>
                  <a:gd name="connsiteX82" fmla="*/ 546283 w 840105"/>
                  <a:gd name="connsiteY82" fmla="*/ 725877 h 1084421"/>
                  <a:gd name="connsiteX83" fmla="*/ 527852 w 840105"/>
                  <a:gd name="connsiteY83" fmla="*/ 757595 h 1084421"/>
                  <a:gd name="connsiteX84" fmla="*/ 525280 w 840105"/>
                  <a:gd name="connsiteY84" fmla="*/ 762738 h 1084421"/>
                  <a:gd name="connsiteX85" fmla="*/ 519708 w 840105"/>
                  <a:gd name="connsiteY85" fmla="*/ 762738 h 1084421"/>
                  <a:gd name="connsiteX86" fmla="*/ 480274 w 840105"/>
                  <a:gd name="connsiteY86" fmla="*/ 762738 h 1084421"/>
                  <a:gd name="connsiteX87" fmla="*/ 188809 w 840105"/>
                  <a:gd name="connsiteY87" fmla="*/ 1054203 h 1084421"/>
                  <a:gd name="connsiteX88" fmla="*/ 211527 w 840105"/>
                  <a:gd name="connsiteY88" fmla="*/ 1084636 h 1084421"/>
                  <a:gd name="connsiteX89" fmla="*/ 517993 w 840105"/>
                  <a:gd name="connsiteY89" fmla="*/ 778169 h 1084421"/>
                  <a:gd name="connsiteX90" fmla="*/ 523566 w 840105"/>
                  <a:gd name="connsiteY90" fmla="*/ 779455 h 1084421"/>
                  <a:gd name="connsiteX91" fmla="*/ 584859 w 840105"/>
                  <a:gd name="connsiteY91" fmla="*/ 796171 h 1084421"/>
                  <a:gd name="connsiteX92" fmla="*/ 646152 w 840105"/>
                  <a:gd name="connsiteY92" fmla="*/ 734878 h 1084421"/>
                  <a:gd name="connsiteX93" fmla="*/ 646152 w 840105"/>
                  <a:gd name="connsiteY93" fmla="*/ 669727 h 1084421"/>
                  <a:gd name="connsiteX94" fmla="*/ 583573 w 840105"/>
                  <a:gd name="connsiteY94" fmla="*/ 605004 h 1084421"/>
                  <a:gd name="connsiteX95" fmla="*/ 584002 w 840105"/>
                  <a:gd name="connsiteY95" fmla="*/ 600718 h 1084421"/>
                  <a:gd name="connsiteX96" fmla="*/ 584002 w 840105"/>
                  <a:gd name="connsiteY96" fmla="*/ 541996 h 1084421"/>
                  <a:gd name="connsiteX97" fmla="*/ 583573 w 840105"/>
                  <a:gd name="connsiteY97" fmla="*/ 537710 h 1084421"/>
                  <a:gd name="connsiteX98" fmla="*/ 684729 w 840105"/>
                  <a:gd name="connsiteY98" fmla="*/ 436555 h 1084421"/>
                  <a:gd name="connsiteX99" fmla="*/ 689443 w 840105"/>
                  <a:gd name="connsiteY99" fmla="*/ 436555 h 108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840105" h="1084421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xmlns="" id="{60F06294-2D96-4944-AF08-1EF63378F199}"/>
                  </a:ext>
                </a:extLst>
              </p:cNvPr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>
                  <a:gd name="connsiteX0" fmla="*/ 12644 w 12858"/>
                  <a:gd name="connsiteY0" fmla="*/ 10930 h 12858"/>
                  <a:gd name="connsiteX1" fmla="*/ 8358 w 12858"/>
                  <a:gd name="connsiteY1" fmla="*/ 3215 h 12858"/>
                  <a:gd name="connsiteX2" fmla="*/ 3215 w 12858"/>
                  <a:gd name="connsiteY2" fmla="*/ 3215 h 12858"/>
                  <a:gd name="connsiteX3" fmla="*/ 12644 w 12858"/>
                  <a:gd name="connsiteY3" fmla="*/ 10930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2858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xmlns="" id="{4C34E936-248B-4380-950F-C29B05EE8703}"/>
                  </a:ext>
                </a:extLst>
              </p:cNvPr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>
                  <a:gd name="connsiteX0" fmla="*/ 392406 w 522922"/>
                  <a:gd name="connsiteY0" fmla="*/ 486704 h 771525"/>
                  <a:gd name="connsiteX1" fmla="*/ 392406 w 522922"/>
                  <a:gd name="connsiteY1" fmla="*/ 486704 h 771525"/>
                  <a:gd name="connsiteX2" fmla="*/ 392406 w 522922"/>
                  <a:gd name="connsiteY2" fmla="*/ 152376 h 771525"/>
                  <a:gd name="connsiteX3" fmla="*/ 392406 w 522922"/>
                  <a:gd name="connsiteY3" fmla="*/ 144232 h 771525"/>
                  <a:gd name="connsiteX4" fmla="*/ 520994 w 522922"/>
                  <a:gd name="connsiteY4" fmla="*/ 15645 h 771525"/>
                  <a:gd name="connsiteX5" fmla="*/ 516279 w 522922"/>
                  <a:gd name="connsiteY5" fmla="*/ 3215 h 771525"/>
                  <a:gd name="connsiteX6" fmla="*/ 248817 w 522922"/>
                  <a:gd name="connsiteY6" fmla="*/ 270248 h 771525"/>
                  <a:gd name="connsiteX7" fmla="*/ 231243 w 522922"/>
                  <a:gd name="connsiteY7" fmla="*/ 335399 h 771525"/>
                  <a:gd name="connsiteX8" fmla="*/ 230386 w 522922"/>
                  <a:gd name="connsiteY8" fmla="*/ 337542 h 771525"/>
                  <a:gd name="connsiteX9" fmla="*/ 3215 w 522922"/>
                  <a:gd name="connsiteY9" fmla="*/ 564713 h 771525"/>
                  <a:gd name="connsiteX10" fmla="*/ 34076 w 522922"/>
                  <a:gd name="connsiteY10" fmla="*/ 619149 h 771525"/>
                  <a:gd name="connsiteX11" fmla="*/ 307538 w 522922"/>
                  <a:gd name="connsiteY11" fmla="*/ 345686 h 771525"/>
                  <a:gd name="connsiteX12" fmla="*/ 289108 w 522922"/>
                  <a:gd name="connsiteY12" fmla="*/ 334971 h 771525"/>
                  <a:gd name="connsiteX13" fmla="*/ 289536 w 522922"/>
                  <a:gd name="connsiteY13" fmla="*/ 274106 h 771525"/>
                  <a:gd name="connsiteX14" fmla="*/ 349972 w 522922"/>
                  <a:gd name="connsiteY14" fmla="*/ 274106 h 771525"/>
                  <a:gd name="connsiteX15" fmla="*/ 349972 w 522922"/>
                  <a:gd name="connsiteY15" fmla="*/ 334971 h 771525"/>
                  <a:gd name="connsiteX16" fmla="*/ 335828 w 522922"/>
                  <a:gd name="connsiteY16" fmla="*/ 344400 h 771525"/>
                  <a:gd name="connsiteX17" fmla="*/ 334113 w 522922"/>
                  <a:gd name="connsiteY17" fmla="*/ 346543 h 771525"/>
                  <a:gd name="connsiteX18" fmla="*/ 43505 w 522922"/>
                  <a:gd name="connsiteY18" fmla="*/ 637151 h 771525"/>
                  <a:gd name="connsiteX19" fmla="*/ 51649 w 522922"/>
                  <a:gd name="connsiteY19" fmla="*/ 652153 h 771525"/>
                  <a:gd name="connsiteX20" fmla="*/ 215813 w 522922"/>
                  <a:gd name="connsiteY20" fmla="*/ 771311 h 771525"/>
                  <a:gd name="connsiteX21" fmla="*/ 215813 w 522922"/>
                  <a:gd name="connsiteY21" fmla="*/ 671441 h 771525"/>
                  <a:gd name="connsiteX22" fmla="*/ 215813 w 522922"/>
                  <a:gd name="connsiteY22" fmla="*/ 663297 h 771525"/>
                  <a:gd name="connsiteX23" fmla="*/ 392406 w 522922"/>
                  <a:gd name="connsiteY23" fmla="*/ 48670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2922" h="771525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xmlns="" id="{715E6945-979F-40CF-B0A2-BBF194D2DDC2}"/>
                  </a:ext>
                </a:extLst>
              </p:cNvPr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>
                  <a:gd name="connsiteX0" fmla="*/ 548426 w 600075"/>
                  <a:gd name="connsiteY0" fmla="*/ 347401 h 347186"/>
                  <a:gd name="connsiteX1" fmla="*/ 567714 w 600075"/>
                  <a:gd name="connsiteY1" fmla="*/ 340543 h 347186"/>
                  <a:gd name="connsiteX2" fmla="*/ 599004 w 600075"/>
                  <a:gd name="connsiteY2" fmla="*/ 290393 h 347186"/>
                  <a:gd name="connsiteX3" fmla="*/ 495276 w 600075"/>
                  <a:gd name="connsiteY3" fmla="*/ 186666 h 347186"/>
                  <a:gd name="connsiteX4" fmla="*/ 495705 w 600075"/>
                  <a:gd name="connsiteY4" fmla="*/ 182380 h 347186"/>
                  <a:gd name="connsiteX5" fmla="*/ 495276 w 600075"/>
                  <a:gd name="connsiteY5" fmla="*/ 126659 h 347186"/>
                  <a:gd name="connsiteX6" fmla="*/ 430983 w 600075"/>
                  <a:gd name="connsiteY6" fmla="*/ 62365 h 347186"/>
                  <a:gd name="connsiteX7" fmla="*/ 268534 w 600075"/>
                  <a:gd name="connsiteY7" fmla="*/ 62365 h 347186"/>
                  <a:gd name="connsiteX8" fmla="*/ 209383 w 600075"/>
                  <a:gd name="connsiteY8" fmla="*/ 3215 h 347186"/>
                  <a:gd name="connsiteX9" fmla="*/ 3215 w 600075"/>
                  <a:gd name="connsiteY9" fmla="*/ 3215 h 347186"/>
                  <a:gd name="connsiteX10" fmla="*/ 4929 w 600075"/>
                  <a:gd name="connsiteY10" fmla="*/ 22503 h 347186"/>
                  <a:gd name="connsiteX11" fmla="*/ 5786 w 600075"/>
                  <a:gd name="connsiteY11" fmla="*/ 32361 h 347186"/>
                  <a:gd name="connsiteX12" fmla="*/ 210241 w 600075"/>
                  <a:gd name="connsiteY12" fmla="*/ 31933 h 347186"/>
                  <a:gd name="connsiteX13" fmla="*/ 214527 w 600075"/>
                  <a:gd name="connsiteY13" fmla="*/ 32361 h 347186"/>
                  <a:gd name="connsiteX14" fmla="*/ 318683 w 600075"/>
                  <a:gd name="connsiteY14" fmla="*/ 136517 h 347186"/>
                  <a:gd name="connsiteX15" fmla="*/ 353830 w 600075"/>
                  <a:gd name="connsiteY15" fmla="*/ 136517 h 347186"/>
                  <a:gd name="connsiteX16" fmla="*/ 367975 w 600075"/>
                  <a:gd name="connsiteY16" fmla="*/ 94940 h 347186"/>
                  <a:gd name="connsiteX17" fmla="*/ 437840 w 600075"/>
                  <a:gd name="connsiteY17" fmla="*/ 94512 h 347186"/>
                  <a:gd name="connsiteX18" fmla="*/ 437840 w 600075"/>
                  <a:gd name="connsiteY18" fmla="*/ 164378 h 347186"/>
                  <a:gd name="connsiteX19" fmla="*/ 367975 w 600075"/>
                  <a:gd name="connsiteY19" fmla="*/ 164378 h 347186"/>
                  <a:gd name="connsiteX20" fmla="*/ 361117 w 600075"/>
                  <a:gd name="connsiteY20" fmla="*/ 155377 h 347186"/>
                  <a:gd name="connsiteX21" fmla="*/ 315254 w 600075"/>
                  <a:gd name="connsiteY21" fmla="*/ 155377 h 347186"/>
                  <a:gd name="connsiteX22" fmla="*/ 310968 w 600075"/>
                  <a:gd name="connsiteY22" fmla="*/ 155805 h 347186"/>
                  <a:gd name="connsiteX23" fmla="*/ 206383 w 600075"/>
                  <a:gd name="connsiteY23" fmla="*/ 51221 h 347186"/>
                  <a:gd name="connsiteX24" fmla="*/ 7930 w 600075"/>
                  <a:gd name="connsiteY24" fmla="*/ 51221 h 347186"/>
                  <a:gd name="connsiteX25" fmla="*/ 12644 w 600075"/>
                  <a:gd name="connsiteY25" fmla="*/ 82082 h 347186"/>
                  <a:gd name="connsiteX26" fmla="*/ 196525 w 600075"/>
                  <a:gd name="connsiteY26" fmla="*/ 82082 h 347186"/>
                  <a:gd name="connsiteX27" fmla="*/ 202954 w 600075"/>
                  <a:gd name="connsiteY27" fmla="*/ 82082 h 347186"/>
                  <a:gd name="connsiteX28" fmla="*/ 331970 w 600075"/>
                  <a:gd name="connsiteY28" fmla="*/ 211098 h 347186"/>
                  <a:gd name="connsiteX29" fmla="*/ 465701 w 600075"/>
                  <a:gd name="connsiteY29" fmla="*/ 211098 h 347186"/>
                  <a:gd name="connsiteX30" fmla="*/ 472130 w 600075"/>
                  <a:gd name="connsiteY30" fmla="*/ 211098 h 347186"/>
                  <a:gd name="connsiteX31" fmla="*/ 548855 w 600075"/>
                  <a:gd name="connsiteY31" fmla="*/ 287822 h 347186"/>
                  <a:gd name="connsiteX32" fmla="*/ 548426 w 600075"/>
                  <a:gd name="connsiteY32" fmla="*/ 294251 h 347186"/>
                  <a:gd name="connsiteX33" fmla="*/ 548426 w 600075"/>
                  <a:gd name="connsiteY33" fmla="*/ 347401 h 34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0075" h="347186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xmlns="" id="{779F18F1-0F5C-4BD8-BCE7-BB1A6199F2C0}"/>
                  </a:ext>
                </a:extLst>
              </p:cNvPr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>
                  <a:gd name="connsiteX0" fmla="*/ 8787 w 235743"/>
                  <a:gd name="connsiteY0" fmla="*/ 272391 h 278606"/>
                  <a:gd name="connsiteX1" fmla="*/ 10501 w 235743"/>
                  <a:gd name="connsiteY1" fmla="*/ 278821 h 278606"/>
                  <a:gd name="connsiteX2" fmla="*/ 224385 w 235743"/>
                  <a:gd name="connsiteY2" fmla="*/ 106513 h 278606"/>
                  <a:gd name="connsiteX3" fmla="*/ 233386 w 235743"/>
                  <a:gd name="connsiteY3" fmla="*/ 29361 h 278606"/>
                  <a:gd name="connsiteX4" fmla="*/ 233386 w 235743"/>
                  <a:gd name="connsiteY4" fmla="*/ 29361 h 278606"/>
                  <a:gd name="connsiteX5" fmla="*/ 233815 w 235743"/>
                  <a:gd name="connsiteY5" fmla="*/ 26360 h 278606"/>
                  <a:gd name="connsiteX6" fmla="*/ 205097 w 235743"/>
                  <a:gd name="connsiteY6" fmla="*/ 3215 h 278606"/>
                  <a:gd name="connsiteX7" fmla="*/ 195239 w 235743"/>
                  <a:gd name="connsiteY7" fmla="*/ 94083 h 278606"/>
                  <a:gd name="connsiteX8" fmla="*/ 194382 w 235743"/>
                  <a:gd name="connsiteY8" fmla="*/ 100084 h 278606"/>
                  <a:gd name="connsiteX9" fmla="*/ 3215 w 235743"/>
                  <a:gd name="connsiteY9" fmla="*/ 253960 h 278606"/>
                  <a:gd name="connsiteX10" fmla="*/ 8787 w 235743"/>
                  <a:gd name="connsiteY10" fmla="*/ 272391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743" h="278606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xmlns="" id="{A2EC4FB3-E08D-486C-AFDD-0940F5DFE5A0}"/>
                  </a:ext>
                </a:extLst>
              </p:cNvPr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>
                  <a:gd name="connsiteX0" fmla="*/ 93654 w 227171"/>
                  <a:gd name="connsiteY0" fmla="*/ 98798 h 210026"/>
                  <a:gd name="connsiteX1" fmla="*/ 55507 w 227171"/>
                  <a:gd name="connsiteY1" fmla="*/ 94512 h 210026"/>
                  <a:gd name="connsiteX2" fmla="*/ 34504 w 227171"/>
                  <a:gd name="connsiteY2" fmla="*/ 111228 h 210026"/>
                  <a:gd name="connsiteX3" fmla="*/ 3215 w 227171"/>
                  <a:gd name="connsiteY3" fmla="*/ 206812 h 210026"/>
                  <a:gd name="connsiteX4" fmla="*/ 196524 w 227171"/>
                  <a:gd name="connsiteY4" fmla="*/ 50792 h 210026"/>
                  <a:gd name="connsiteX5" fmla="*/ 226528 w 227171"/>
                  <a:gd name="connsiteY5" fmla="*/ 26789 h 210026"/>
                  <a:gd name="connsiteX6" fmla="*/ 215813 w 227171"/>
                  <a:gd name="connsiteY6" fmla="*/ 3215 h 210026"/>
                  <a:gd name="connsiteX7" fmla="*/ 97083 w 227171"/>
                  <a:gd name="connsiteY7" fmla="*/ 99227 h 210026"/>
                  <a:gd name="connsiteX8" fmla="*/ 93654 w 227171"/>
                  <a:gd name="connsiteY8" fmla="*/ 98798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171" h="210026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xmlns="" id="{8BDBFA3E-F63F-41DE-AD53-9B1515FDBBB5}"/>
                  </a:ext>
                </a:extLst>
              </p:cNvPr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>
                  <a:gd name="connsiteX0" fmla="*/ 49078 w 51435"/>
                  <a:gd name="connsiteY0" fmla="*/ 30218 h 34290"/>
                  <a:gd name="connsiteX1" fmla="*/ 29361 w 51435"/>
                  <a:gd name="connsiteY1" fmla="*/ 5786 h 34290"/>
                  <a:gd name="connsiteX2" fmla="*/ 3215 w 51435"/>
                  <a:gd name="connsiteY2" fmla="*/ 3215 h 34290"/>
                  <a:gd name="connsiteX3" fmla="*/ 25503 w 51435"/>
                  <a:gd name="connsiteY3" fmla="*/ 31075 h 34290"/>
                  <a:gd name="connsiteX4" fmla="*/ 49078 w 51435"/>
                  <a:gd name="connsiteY4" fmla="*/ 3021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5" h="3429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xmlns="" id="{77DF2A5F-C113-44F2-91AF-EE99065E11EE}"/>
                  </a:ext>
                </a:extLst>
              </p:cNvPr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>
                  <a:gd name="connsiteX0" fmla="*/ 32790 w 270033"/>
                  <a:gd name="connsiteY0" fmla="*/ 235529 h 321468"/>
                  <a:gd name="connsiteX1" fmla="*/ 144661 w 270033"/>
                  <a:gd name="connsiteY1" fmla="*/ 145518 h 321468"/>
                  <a:gd name="connsiteX2" fmla="*/ 159663 w 270033"/>
                  <a:gd name="connsiteY2" fmla="*/ 104799 h 321468"/>
                  <a:gd name="connsiteX3" fmla="*/ 220099 w 270033"/>
                  <a:gd name="connsiteY3" fmla="*/ 111228 h 321468"/>
                  <a:gd name="connsiteX4" fmla="*/ 213670 w 270033"/>
                  <a:gd name="connsiteY4" fmla="*/ 171664 h 321468"/>
                  <a:gd name="connsiteX5" fmla="*/ 213670 w 270033"/>
                  <a:gd name="connsiteY5" fmla="*/ 171664 h 321468"/>
                  <a:gd name="connsiteX6" fmla="*/ 159663 w 270033"/>
                  <a:gd name="connsiteY6" fmla="*/ 171664 h 321468"/>
                  <a:gd name="connsiteX7" fmla="*/ 48649 w 270033"/>
                  <a:gd name="connsiteY7" fmla="*/ 260818 h 321468"/>
                  <a:gd name="connsiteX8" fmla="*/ 81225 w 270033"/>
                  <a:gd name="connsiteY8" fmla="*/ 319540 h 321468"/>
                  <a:gd name="connsiteX9" fmla="*/ 255675 w 270033"/>
                  <a:gd name="connsiteY9" fmla="*/ 178951 h 321468"/>
                  <a:gd name="connsiteX10" fmla="*/ 267676 w 270033"/>
                  <a:gd name="connsiteY10" fmla="*/ 65794 h 321468"/>
                  <a:gd name="connsiteX11" fmla="*/ 256532 w 270033"/>
                  <a:gd name="connsiteY11" fmla="*/ 46506 h 321468"/>
                  <a:gd name="connsiteX12" fmla="*/ 233815 w 270033"/>
                  <a:gd name="connsiteY12" fmla="*/ 3215 h 321468"/>
                  <a:gd name="connsiteX13" fmla="*/ 3215 w 270033"/>
                  <a:gd name="connsiteY13" fmla="*/ 188809 h 321468"/>
                  <a:gd name="connsiteX14" fmla="*/ 32790 w 270033"/>
                  <a:gd name="connsiteY14" fmla="*/ 235529 h 32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033" h="321468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xmlns="" id="{ABDE309D-2667-4AC9-AF99-DDA1B5AD7E4A}"/>
                  </a:ext>
                </a:extLst>
              </p:cNvPr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>
                  <a:gd name="connsiteX0" fmla="*/ 16931 w 282892"/>
                  <a:gd name="connsiteY0" fmla="*/ 301966 h 304323"/>
                  <a:gd name="connsiteX1" fmla="*/ 252675 w 282892"/>
                  <a:gd name="connsiteY1" fmla="*/ 111657 h 304323"/>
                  <a:gd name="connsiteX2" fmla="*/ 280535 w 282892"/>
                  <a:gd name="connsiteY2" fmla="*/ 39648 h 304323"/>
                  <a:gd name="connsiteX3" fmla="*/ 280535 w 282892"/>
                  <a:gd name="connsiteY3" fmla="*/ 39648 h 304323"/>
                  <a:gd name="connsiteX4" fmla="*/ 247960 w 282892"/>
                  <a:gd name="connsiteY4" fmla="*/ 6215 h 304323"/>
                  <a:gd name="connsiteX5" fmla="*/ 244959 w 282892"/>
                  <a:gd name="connsiteY5" fmla="*/ 3215 h 304323"/>
                  <a:gd name="connsiteX6" fmla="*/ 237673 w 282892"/>
                  <a:gd name="connsiteY6" fmla="*/ 71366 h 304323"/>
                  <a:gd name="connsiteX7" fmla="*/ 236815 w 282892"/>
                  <a:gd name="connsiteY7" fmla="*/ 77367 h 304323"/>
                  <a:gd name="connsiteX8" fmla="*/ 3215 w 282892"/>
                  <a:gd name="connsiteY8" fmla="*/ 265533 h 304323"/>
                  <a:gd name="connsiteX9" fmla="*/ 16931 w 282892"/>
                  <a:gd name="connsiteY9" fmla="*/ 301966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892" h="304323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39DCC016-E4F6-4AF1-8578-5DCAF6119976}"/>
                  </a:ext>
                </a:extLst>
              </p:cNvPr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>
                  <a:gd name="connsiteX0" fmla="*/ 97512 w 98583"/>
                  <a:gd name="connsiteY0" fmla="*/ 35362 h 102870"/>
                  <a:gd name="connsiteX1" fmla="*/ 72652 w 98583"/>
                  <a:gd name="connsiteY1" fmla="*/ 3215 h 102870"/>
                  <a:gd name="connsiteX2" fmla="*/ 3215 w 98583"/>
                  <a:gd name="connsiteY2" fmla="*/ 72652 h 102870"/>
                  <a:gd name="connsiteX3" fmla="*/ 30647 w 98583"/>
                  <a:gd name="connsiteY3" fmla="*/ 102227 h 102870"/>
                  <a:gd name="connsiteX4" fmla="*/ 97512 w 98583"/>
                  <a:gd name="connsiteY4" fmla="*/ 35362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" h="10287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xmlns="" id="{94684F3B-EC94-400E-8FA1-6665440B6313}"/>
                  </a:ext>
                </a:extLst>
              </p:cNvPr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>
                  <a:gd name="connsiteX0" fmla="*/ 3215 w 334327"/>
                  <a:gd name="connsiteY0" fmla="*/ 165235 h 270033"/>
                  <a:gd name="connsiteX1" fmla="*/ 51221 w 334327"/>
                  <a:gd name="connsiteY1" fmla="*/ 205954 h 270033"/>
                  <a:gd name="connsiteX2" fmla="*/ 152376 w 334327"/>
                  <a:gd name="connsiteY2" fmla="*/ 124516 h 270033"/>
                  <a:gd name="connsiteX3" fmla="*/ 154519 w 334327"/>
                  <a:gd name="connsiteY3" fmla="*/ 123230 h 270033"/>
                  <a:gd name="connsiteX4" fmla="*/ 165235 w 334327"/>
                  <a:gd name="connsiteY4" fmla="*/ 68794 h 270033"/>
                  <a:gd name="connsiteX5" fmla="*/ 225242 w 334327"/>
                  <a:gd name="connsiteY5" fmla="*/ 75224 h 270033"/>
                  <a:gd name="connsiteX6" fmla="*/ 219242 w 334327"/>
                  <a:gd name="connsiteY6" fmla="*/ 135660 h 270033"/>
                  <a:gd name="connsiteX7" fmla="*/ 175094 w 334327"/>
                  <a:gd name="connsiteY7" fmla="*/ 141232 h 270033"/>
                  <a:gd name="connsiteX8" fmla="*/ 170807 w 334327"/>
                  <a:gd name="connsiteY8" fmla="*/ 147233 h 270033"/>
                  <a:gd name="connsiteX9" fmla="*/ 72223 w 334327"/>
                  <a:gd name="connsiteY9" fmla="*/ 226528 h 270033"/>
                  <a:gd name="connsiteX10" fmla="*/ 75652 w 334327"/>
                  <a:gd name="connsiteY10" fmla="*/ 230386 h 270033"/>
                  <a:gd name="connsiteX11" fmla="*/ 99227 w 334327"/>
                  <a:gd name="connsiteY11" fmla="*/ 268962 h 270033"/>
                  <a:gd name="connsiteX12" fmla="*/ 331970 w 334327"/>
                  <a:gd name="connsiteY12" fmla="*/ 81224 h 270033"/>
                  <a:gd name="connsiteX13" fmla="*/ 307538 w 334327"/>
                  <a:gd name="connsiteY13" fmla="*/ 31075 h 270033"/>
                  <a:gd name="connsiteX14" fmla="*/ 289536 w 334327"/>
                  <a:gd name="connsiteY14" fmla="*/ 17788 h 270033"/>
                  <a:gd name="connsiteX15" fmla="*/ 285679 w 334327"/>
                  <a:gd name="connsiteY15" fmla="*/ 12216 h 270033"/>
                  <a:gd name="connsiteX16" fmla="*/ 202954 w 334327"/>
                  <a:gd name="connsiteY16" fmla="*/ 3215 h 270033"/>
                  <a:gd name="connsiteX17" fmla="*/ 3215 w 334327"/>
                  <a:gd name="connsiteY17" fmla="*/ 165235 h 27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4327" h="270033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xmlns="" id="{AA2CB92C-15D8-4E24-A5AB-51634D78E671}"/>
                  </a:ext>
                </a:extLst>
              </p:cNvPr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xmlns="" id="{24ADF42D-B6D3-4527-9CD3-CD1AC13AF3AC}"/>
                  </a:ext>
                </a:extLst>
              </p:cNvPr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8CBD5EF3-72BD-4E41-A014-20C8656C175C}"/>
                  </a:ext>
                </a:extLst>
              </p:cNvPr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>
                  <a:gd name="connsiteX0" fmla="*/ 225671 w 227171"/>
                  <a:gd name="connsiteY0" fmla="*/ 206383 h 205740"/>
                  <a:gd name="connsiteX1" fmla="*/ 7930 w 227171"/>
                  <a:gd name="connsiteY1" fmla="*/ 4929 h 205740"/>
                  <a:gd name="connsiteX2" fmla="*/ 3215 w 227171"/>
                  <a:gd name="connsiteY2" fmla="*/ 3215 h 205740"/>
                  <a:gd name="connsiteX3" fmla="*/ 161377 w 227171"/>
                  <a:gd name="connsiteY3" fmla="*/ 199525 h 205740"/>
                  <a:gd name="connsiteX4" fmla="*/ 225671 w 227171"/>
                  <a:gd name="connsiteY4" fmla="*/ 206383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171" h="20574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79FD9D2E-DE72-4D48-B011-5A1C5688ADC0}"/>
                  </a:ext>
                </a:extLst>
              </p:cNvPr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>
                  <a:gd name="connsiteX0" fmla="*/ 15645 w 205740"/>
                  <a:gd name="connsiteY0" fmla="*/ 612720 h 612933"/>
                  <a:gd name="connsiteX1" fmla="*/ 15645 w 205740"/>
                  <a:gd name="connsiteY1" fmla="*/ 367546 h 612933"/>
                  <a:gd name="connsiteX2" fmla="*/ 15645 w 205740"/>
                  <a:gd name="connsiteY2" fmla="*/ 363688 h 612933"/>
                  <a:gd name="connsiteX3" fmla="*/ 137803 w 205740"/>
                  <a:gd name="connsiteY3" fmla="*/ 241530 h 612933"/>
                  <a:gd name="connsiteX4" fmla="*/ 137803 w 205740"/>
                  <a:gd name="connsiteY4" fmla="*/ 241530 h 612933"/>
                  <a:gd name="connsiteX5" fmla="*/ 137803 w 205740"/>
                  <a:gd name="connsiteY5" fmla="*/ 102227 h 612933"/>
                  <a:gd name="connsiteX6" fmla="*/ 137803 w 205740"/>
                  <a:gd name="connsiteY6" fmla="*/ 97941 h 612933"/>
                  <a:gd name="connsiteX7" fmla="*/ 205954 w 205740"/>
                  <a:gd name="connsiteY7" fmla="*/ 29789 h 612933"/>
                  <a:gd name="connsiteX8" fmla="*/ 193953 w 205740"/>
                  <a:gd name="connsiteY8" fmla="*/ 3215 h 612933"/>
                  <a:gd name="connsiteX9" fmla="*/ 108656 w 205740"/>
                  <a:gd name="connsiteY9" fmla="*/ 88511 h 612933"/>
                  <a:gd name="connsiteX10" fmla="*/ 108656 w 205740"/>
                  <a:gd name="connsiteY10" fmla="*/ 234672 h 612933"/>
                  <a:gd name="connsiteX11" fmla="*/ 3215 w 205740"/>
                  <a:gd name="connsiteY11" fmla="*/ 340114 h 612933"/>
                  <a:gd name="connsiteX12" fmla="*/ 3215 w 205740"/>
                  <a:gd name="connsiteY12" fmla="*/ 605004 h 612933"/>
                  <a:gd name="connsiteX13" fmla="*/ 15645 w 205740"/>
                  <a:gd name="connsiteY13" fmla="*/ 612720 h 61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740" h="612933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xmlns="" id="{D69B82E8-FC86-4DC2-A9BD-0D8E4F5FBDF3}"/>
                  </a:ext>
                </a:extLst>
              </p:cNvPr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>
                  <a:gd name="connsiteX0" fmla="*/ 156989 w 488632"/>
                  <a:gd name="connsiteY0" fmla="*/ 116800 h 677227"/>
                  <a:gd name="connsiteX1" fmla="*/ 215282 w 488632"/>
                  <a:gd name="connsiteY1" fmla="*/ 124516 h 677227"/>
                  <a:gd name="connsiteX2" fmla="*/ 208853 w 488632"/>
                  <a:gd name="connsiteY2" fmla="*/ 184952 h 677227"/>
                  <a:gd name="connsiteX3" fmla="*/ 148845 w 488632"/>
                  <a:gd name="connsiteY3" fmla="*/ 178522 h 677227"/>
                  <a:gd name="connsiteX4" fmla="*/ 140273 w 488632"/>
                  <a:gd name="connsiteY4" fmla="*/ 142946 h 677227"/>
                  <a:gd name="connsiteX5" fmla="*/ 122699 w 488632"/>
                  <a:gd name="connsiteY5" fmla="*/ 121087 h 677227"/>
                  <a:gd name="connsiteX6" fmla="*/ 125699 w 488632"/>
                  <a:gd name="connsiteY6" fmla="*/ 113371 h 677227"/>
                  <a:gd name="connsiteX7" fmla="*/ 151417 w 488632"/>
                  <a:gd name="connsiteY7" fmla="*/ 46934 h 677227"/>
                  <a:gd name="connsiteX8" fmla="*/ 127414 w 488632"/>
                  <a:gd name="connsiteY8" fmla="*/ 34933 h 677227"/>
                  <a:gd name="connsiteX9" fmla="*/ 117127 w 488632"/>
                  <a:gd name="connsiteY9" fmla="*/ 18217 h 677227"/>
                  <a:gd name="connsiteX10" fmla="*/ 101268 w 488632"/>
                  <a:gd name="connsiteY10" fmla="*/ 51221 h 677227"/>
                  <a:gd name="connsiteX11" fmla="*/ 41260 w 488632"/>
                  <a:gd name="connsiteY11" fmla="*/ 44791 h 677227"/>
                  <a:gd name="connsiteX12" fmla="*/ 12114 w 488632"/>
                  <a:gd name="connsiteY12" fmla="*/ 41791 h 677227"/>
                  <a:gd name="connsiteX13" fmla="*/ 7827 w 488632"/>
                  <a:gd name="connsiteY13" fmla="*/ 407408 h 677227"/>
                  <a:gd name="connsiteX14" fmla="*/ 21544 w 488632"/>
                  <a:gd name="connsiteY14" fmla="*/ 396264 h 677227"/>
                  <a:gd name="connsiteX15" fmla="*/ 31831 w 488632"/>
                  <a:gd name="connsiteY15" fmla="*/ 300680 h 677227"/>
                  <a:gd name="connsiteX16" fmla="*/ 16829 w 488632"/>
                  <a:gd name="connsiteY16" fmla="*/ 289107 h 677227"/>
                  <a:gd name="connsiteX17" fmla="*/ 23687 w 488632"/>
                  <a:gd name="connsiteY17" fmla="*/ 228671 h 677227"/>
                  <a:gd name="connsiteX18" fmla="*/ 84123 w 488632"/>
                  <a:gd name="connsiteY18" fmla="*/ 235101 h 677227"/>
                  <a:gd name="connsiteX19" fmla="*/ 77693 w 488632"/>
                  <a:gd name="connsiteY19" fmla="*/ 295537 h 677227"/>
                  <a:gd name="connsiteX20" fmla="*/ 60977 w 488632"/>
                  <a:gd name="connsiteY20" fmla="*/ 303681 h 677227"/>
                  <a:gd name="connsiteX21" fmla="*/ 50261 w 488632"/>
                  <a:gd name="connsiteY21" fmla="*/ 405265 h 677227"/>
                  <a:gd name="connsiteX22" fmla="*/ 49833 w 488632"/>
                  <a:gd name="connsiteY22" fmla="*/ 411266 h 677227"/>
                  <a:gd name="connsiteX23" fmla="*/ 10399 w 488632"/>
                  <a:gd name="connsiteY23" fmla="*/ 442984 h 677227"/>
                  <a:gd name="connsiteX24" fmla="*/ 14686 w 488632"/>
                  <a:gd name="connsiteY24" fmla="*/ 491847 h 677227"/>
                  <a:gd name="connsiteX25" fmla="*/ 114555 w 488632"/>
                  <a:gd name="connsiteY25" fmla="*/ 411266 h 677227"/>
                  <a:gd name="connsiteX26" fmla="*/ 129557 w 488632"/>
                  <a:gd name="connsiteY26" fmla="*/ 370118 h 677227"/>
                  <a:gd name="connsiteX27" fmla="*/ 190422 w 488632"/>
                  <a:gd name="connsiteY27" fmla="*/ 376547 h 677227"/>
                  <a:gd name="connsiteX28" fmla="*/ 183564 w 488632"/>
                  <a:gd name="connsiteY28" fmla="*/ 436983 h 677227"/>
                  <a:gd name="connsiteX29" fmla="*/ 129986 w 488632"/>
                  <a:gd name="connsiteY29" fmla="*/ 436554 h 677227"/>
                  <a:gd name="connsiteX30" fmla="*/ 18115 w 488632"/>
                  <a:gd name="connsiteY30" fmla="*/ 526994 h 677227"/>
                  <a:gd name="connsiteX31" fmla="*/ 26687 w 488632"/>
                  <a:gd name="connsiteY31" fmla="*/ 599432 h 677227"/>
                  <a:gd name="connsiteX32" fmla="*/ 256002 w 488632"/>
                  <a:gd name="connsiteY32" fmla="*/ 414695 h 677227"/>
                  <a:gd name="connsiteX33" fmla="*/ 265431 w 488632"/>
                  <a:gd name="connsiteY33" fmla="*/ 328541 h 677227"/>
                  <a:gd name="connsiteX34" fmla="*/ 255144 w 488632"/>
                  <a:gd name="connsiteY34" fmla="*/ 319540 h 677227"/>
                  <a:gd name="connsiteX35" fmla="*/ 261574 w 488632"/>
                  <a:gd name="connsiteY35" fmla="*/ 259104 h 677227"/>
                  <a:gd name="connsiteX36" fmla="*/ 322010 w 488632"/>
                  <a:gd name="connsiteY36" fmla="*/ 265533 h 677227"/>
                  <a:gd name="connsiteX37" fmla="*/ 315580 w 488632"/>
                  <a:gd name="connsiteY37" fmla="*/ 325969 h 677227"/>
                  <a:gd name="connsiteX38" fmla="*/ 315580 w 488632"/>
                  <a:gd name="connsiteY38" fmla="*/ 325969 h 677227"/>
                  <a:gd name="connsiteX39" fmla="*/ 294149 w 488632"/>
                  <a:gd name="connsiteY39" fmla="*/ 334970 h 677227"/>
                  <a:gd name="connsiteX40" fmla="*/ 284719 w 488632"/>
                  <a:gd name="connsiteY40" fmla="*/ 424124 h 677227"/>
                  <a:gd name="connsiteX41" fmla="*/ 284291 w 488632"/>
                  <a:gd name="connsiteY41" fmla="*/ 429697 h 677227"/>
                  <a:gd name="connsiteX42" fmla="*/ 31831 w 488632"/>
                  <a:gd name="connsiteY42" fmla="*/ 633293 h 677227"/>
                  <a:gd name="connsiteX43" fmla="*/ 38260 w 488632"/>
                  <a:gd name="connsiteY43" fmla="*/ 674441 h 677227"/>
                  <a:gd name="connsiteX44" fmla="*/ 277861 w 488632"/>
                  <a:gd name="connsiteY44" fmla="*/ 481560 h 677227"/>
                  <a:gd name="connsiteX45" fmla="*/ 283862 w 488632"/>
                  <a:gd name="connsiteY45" fmla="*/ 482417 h 677227"/>
                  <a:gd name="connsiteX46" fmla="*/ 399591 w 488632"/>
                  <a:gd name="connsiteY46" fmla="*/ 494419 h 677227"/>
                  <a:gd name="connsiteX47" fmla="*/ 486602 w 488632"/>
                  <a:gd name="connsiteY47" fmla="*/ 424124 h 677227"/>
                  <a:gd name="connsiteX48" fmla="*/ 474172 w 488632"/>
                  <a:gd name="connsiteY48" fmla="*/ 328541 h 677227"/>
                  <a:gd name="connsiteX49" fmla="*/ 433024 w 488632"/>
                  <a:gd name="connsiteY49" fmla="*/ 183237 h 677227"/>
                  <a:gd name="connsiteX50" fmla="*/ 343870 w 488632"/>
                  <a:gd name="connsiteY50" fmla="*/ 173379 h 677227"/>
                  <a:gd name="connsiteX51" fmla="*/ 337869 w 488632"/>
                  <a:gd name="connsiteY51" fmla="*/ 172950 h 677227"/>
                  <a:gd name="connsiteX52" fmla="*/ 201137 w 488632"/>
                  <a:gd name="connsiteY52" fmla="*/ 3215 h 677227"/>
                  <a:gd name="connsiteX53" fmla="*/ 188707 w 488632"/>
                  <a:gd name="connsiteY53" fmla="*/ 34933 h 677227"/>
                  <a:gd name="connsiteX54" fmla="*/ 188279 w 488632"/>
                  <a:gd name="connsiteY54" fmla="*/ 34933 h 677227"/>
                  <a:gd name="connsiteX55" fmla="*/ 156989 w 488632"/>
                  <a:gd name="connsiteY55" fmla="*/ 115514 h 677227"/>
                  <a:gd name="connsiteX56" fmla="*/ 156989 w 488632"/>
                  <a:gd name="connsiteY56" fmla="*/ 116800 h 67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88632" h="677227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xmlns="" id="{FA750F66-3999-41DC-9542-020F6298E94B}"/>
                  </a:ext>
                </a:extLst>
              </p:cNvPr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>
                  <a:gd name="connsiteX0" fmla="*/ 504277 w 505777"/>
                  <a:gd name="connsiteY0" fmla="*/ 237244 h 240030"/>
                  <a:gd name="connsiteX1" fmla="*/ 504277 w 505777"/>
                  <a:gd name="connsiteY1" fmla="*/ 190952 h 240030"/>
                  <a:gd name="connsiteX2" fmla="*/ 444699 w 505777"/>
                  <a:gd name="connsiteY2" fmla="*/ 131374 h 240030"/>
                  <a:gd name="connsiteX3" fmla="*/ 310539 w 505777"/>
                  <a:gd name="connsiteY3" fmla="*/ 131802 h 240030"/>
                  <a:gd name="connsiteX4" fmla="*/ 304538 w 505777"/>
                  <a:gd name="connsiteY4" fmla="*/ 131802 h 240030"/>
                  <a:gd name="connsiteX5" fmla="*/ 175951 w 505777"/>
                  <a:gd name="connsiteY5" fmla="*/ 3215 h 240030"/>
                  <a:gd name="connsiteX6" fmla="*/ 3215 w 505777"/>
                  <a:gd name="connsiteY6" fmla="*/ 3215 h 240030"/>
                  <a:gd name="connsiteX7" fmla="*/ 8787 w 505777"/>
                  <a:gd name="connsiteY7" fmla="*/ 37505 h 240030"/>
                  <a:gd name="connsiteX8" fmla="*/ 153233 w 505777"/>
                  <a:gd name="connsiteY8" fmla="*/ 37505 h 240030"/>
                  <a:gd name="connsiteX9" fmla="*/ 157520 w 505777"/>
                  <a:gd name="connsiteY9" fmla="*/ 37505 h 240030"/>
                  <a:gd name="connsiteX10" fmla="*/ 289965 w 505777"/>
                  <a:gd name="connsiteY10" fmla="*/ 169950 h 240030"/>
                  <a:gd name="connsiteX11" fmla="*/ 418124 w 505777"/>
                  <a:gd name="connsiteY11" fmla="*/ 170378 h 240030"/>
                  <a:gd name="connsiteX12" fmla="*/ 421981 w 505777"/>
                  <a:gd name="connsiteY12" fmla="*/ 170378 h 240030"/>
                  <a:gd name="connsiteX13" fmla="*/ 483703 w 505777"/>
                  <a:gd name="connsiteY13" fmla="*/ 232100 h 240030"/>
                  <a:gd name="connsiteX14" fmla="*/ 483703 w 505777"/>
                  <a:gd name="connsiteY14" fmla="*/ 234672 h 240030"/>
                  <a:gd name="connsiteX15" fmla="*/ 504277 w 505777"/>
                  <a:gd name="connsiteY15" fmla="*/ 237244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777" h="24003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xmlns="" id="{74E22FAE-4066-4D25-8FA9-6A08CCF2DF64}"/>
                  </a:ext>
                </a:extLst>
              </p:cNvPr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>
                  <a:gd name="connsiteX0" fmla="*/ 630722 w 630078"/>
                  <a:gd name="connsiteY0" fmla="*/ 238530 h 317182"/>
                  <a:gd name="connsiteX1" fmla="*/ 630722 w 630078"/>
                  <a:gd name="connsiteY1" fmla="*/ 238530 h 317182"/>
                  <a:gd name="connsiteX2" fmla="*/ 602433 w 630078"/>
                  <a:gd name="connsiteY2" fmla="*/ 228671 h 317182"/>
                  <a:gd name="connsiteX3" fmla="*/ 599004 w 630078"/>
                  <a:gd name="connsiteY3" fmla="*/ 225242 h 317182"/>
                  <a:gd name="connsiteX4" fmla="*/ 586573 w 630078"/>
                  <a:gd name="connsiteY4" fmla="*/ 200382 h 317182"/>
                  <a:gd name="connsiteX5" fmla="*/ 440412 w 630078"/>
                  <a:gd name="connsiteY5" fmla="*/ 54221 h 317182"/>
                  <a:gd name="connsiteX6" fmla="*/ 302395 w 630078"/>
                  <a:gd name="connsiteY6" fmla="*/ 54221 h 317182"/>
                  <a:gd name="connsiteX7" fmla="*/ 295966 w 630078"/>
                  <a:gd name="connsiteY7" fmla="*/ 54221 h 317182"/>
                  <a:gd name="connsiteX8" fmla="*/ 245816 w 630078"/>
                  <a:gd name="connsiteY8" fmla="*/ 3643 h 317182"/>
                  <a:gd name="connsiteX9" fmla="*/ 3215 w 630078"/>
                  <a:gd name="connsiteY9" fmla="*/ 3215 h 317182"/>
                  <a:gd name="connsiteX10" fmla="*/ 6644 w 630078"/>
                  <a:gd name="connsiteY10" fmla="*/ 32790 h 317182"/>
                  <a:gd name="connsiteX11" fmla="*/ 218813 w 630078"/>
                  <a:gd name="connsiteY11" fmla="*/ 32790 h 317182"/>
                  <a:gd name="connsiteX12" fmla="*/ 222671 w 630078"/>
                  <a:gd name="connsiteY12" fmla="*/ 32790 h 317182"/>
                  <a:gd name="connsiteX13" fmla="*/ 281392 w 630078"/>
                  <a:gd name="connsiteY13" fmla="*/ 91511 h 317182"/>
                  <a:gd name="connsiteX14" fmla="*/ 439555 w 630078"/>
                  <a:gd name="connsiteY14" fmla="*/ 91511 h 317182"/>
                  <a:gd name="connsiteX15" fmla="*/ 443841 w 630078"/>
                  <a:gd name="connsiteY15" fmla="*/ 91083 h 317182"/>
                  <a:gd name="connsiteX16" fmla="*/ 520136 w 630078"/>
                  <a:gd name="connsiteY16" fmla="*/ 167378 h 317182"/>
                  <a:gd name="connsiteX17" fmla="*/ 520136 w 630078"/>
                  <a:gd name="connsiteY17" fmla="*/ 171664 h 317182"/>
                  <a:gd name="connsiteX18" fmla="*/ 520136 w 630078"/>
                  <a:gd name="connsiteY18" fmla="*/ 226957 h 317182"/>
                  <a:gd name="connsiteX19" fmla="*/ 611005 w 630078"/>
                  <a:gd name="connsiteY19" fmla="*/ 317825 h 317182"/>
                  <a:gd name="connsiteX20" fmla="*/ 630722 w 630078"/>
                  <a:gd name="connsiteY20" fmla="*/ 23853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078" h="317182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xmlns="" id="{409AFC7A-4979-499D-BCB5-B06E02EB7663}"/>
                  </a:ext>
                </a:extLst>
              </p:cNvPr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>
                  <a:gd name="connsiteX0" fmla="*/ 82082 w 111442"/>
                  <a:gd name="connsiteY0" fmla="*/ 10930 h 77152"/>
                  <a:gd name="connsiteX1" fmla="*/ 11359 w 111442"/>
                  <a:gd name="connsiteY1" fmla="*/ 3215 h 77152"/>
                  <a:gd name="connsiteX2" fmla="*/ 3215 w 111442"/>
                  <a:gd name="connsiteY2" fmla="*/ 76081 h 77152"/>
                  <a:gd name="connsiteX3" fmla="*/ 20360 w 111442"/>
                  <a:gd name="connsiteY3" fmla="*/ 77795 h 77152"/>
                  <a:gd name="connsiteX4" fmla="*/ 36219 w 111442"/>
                  <a:gd name="connsiteY4" fmla="*/ 47792 h 77152"/>
                  <a:gd name="connsiteX5" fmla="*/ 96655 w 111442"/>
                  <a:gd name="connsiteY5" fmla="*/ 54221 h 77152"/>
                  <a:gd name="connsiteX6" fmla="*/ 103942 w 111442"/>
                  <a:gd name="connsiteY6" fmla="*/ 67937 h 77152"/>
                  <a:gd name="connsiteX7" fmla="*/ 110371 w 111442"/>
                  <a:gd name="connsiteY7" fmla="*/ 45649 h 77152"/>
                  <a:gd name="connsiteX8" fmla="*/ 82082 w 111442"/>
                  <a:gd name="connsiteY8" fmla="*/ 10930 h 77152"/>
                  <a:gd name="connsiteX9" fmla="*/ 82082 w 111442"/>
                  <a:gd name="connsiteY9" fmla="*/ 1093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42" h="77152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xmlns="" id="{00EACB64-6459-418A-89C9-715E885C591F}"/>
                  </a:ext>
                </a:extLst>
              </p:cNvPr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>
                  <a:gd name="connsiteX0" fmla="*/ 277963 w 450056"/>
                  <a:gd name="connsiteY0" fmla="*/ 136088 h 201453"/>
                  <a:gd name="connsiteX1" fmla="*/ 277963 w 450056"/>
                  <a:gd name="connsiteY1" fmla="*/ 136088 h 201453"/>
                  <a:gd name="connsiteX2" fmla="*/ 273677 w 450056"/>
                  <a:gd name="connsiteY2" fmla="*/ 135660 h 201453"/>
                  <a:gd name="connsiteX3" fmla="*/ 141232 w 450056"/>
                  <a:gd name="connsiteY3" fmla="*/ 3215 h 201453"/>
                  <a:gd name="connsiteX4" fmla="*/ 3215 w 450056"/>
                  <a:gd name="connsiteY4" fmla="*/ 3215 h 201453"/>
                  <a:gd name="connsiteX5" fmla="*/ 3215 w 450056"/>
                  <a:gd name="connsiteY5" fmla="*/ 4072 h 201453"/>
                  <a:gd name="connsiteX6" fmla="*/ 4501 w 450056"/>
                  <a:gd name="connsiteY6" fmla="*/ 28075 h 201453"/>
                  <a:gd name="connsiteX7" fmla="*/ 112943 w 450056"/>
                  <a:gd name="connsiteY7" fmla="*/ 28075 h 201453"/>
                  <a:gd name="connsiteX8" fmla="*/ 120658 w 450056"/>
                  <a:gd name="connsiteY8" fmla="*/ 28075 h 201453"/>
                  <a:gd name="connsiteX9" fmla="*/ 281392 w 450056"/>
                  <a:gd name="connsiteY9" fmla="*/ 188809 h 201453"/>
                  <a:gd name="connsiteX10" fmla="*/ 322969 w 450056"/>
                  <a:gd name="connsiteY10" fmla="*/ 188809 h 201453"/>
                  <a:gd name="connsiteX11" fmla="*/ 332827 w 450056"/>
                  <a:gd name="connsiteY11" fmla="*/ 172950 h 201453"/>
                  <a:gd name="connsiteX12" fmla="*/ 393692 w 450056"/>
                  <a:gd name="connsiteY12" fmla="*/ 172950 h 201453"/>
                  <a:gd name="connsiteX13" fmla="*/ 406122 w 450056"/>
                  <a:gd name="connsiteY13" fmla="*/ 199096 h 201453"/>
                  <a:gd name="connsiteX14" fmla="*/ 415552 w 450056"/>
                  <a:gd name="connsiteY14" fmla="*/ 187095 h 201453"/>
                  <a:gd name="connsiteX15" fmla="*/ 446842 w 450056"/>
                  <a:gd name="connsiteY15" fmla="*/ 177665 h 201453"/>
                  <a:gd name="connsiteX16" fmla="*/ 405265 w 450056"/>
                  <a:gd name="connsiteY16" fmla="*/ 136088 h 201453"/>
                  <a:gd name="connsiteX17" fmla="*/ 277963 w 450056"/>
                  <a:gd name="connsiteY17" fmla="*/ 136088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0056" h="201453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xmlns="" id="{360A8547-2ABB-4E97-8A7D-14468D660076}"/>
                  </a:ext>
                </a:extLst>
              </p:cNvPr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>
                  <a:gd name="connsiteX0" fmla="*/ 3215 w 98583"/>
                  <a:gd name="connsiteY0" fmla="*/ 162234 h 162877"/>
                  <a:gd name="connsiteX1" fmla="*/ 91083 w 98583"/>
                  <a:gd name="connsiteY1" fmla="*/ 91511 h 162877"/>
                  <a:gd name="connsiteX2" fmla="*/ 95369 w 98583"/>
                  <a:gd name="connsiteY2" fmla="*/ 52935 h 162877"/>
                  <a:gd name="connsiteX3" fmla="*/ 95369 w 98583"/>
                  <a:gd name="connsiteY3" fmla="*/ 52935 h 162877"/>
                  <a:gd name="connsiteX4" fmla="*/ 81224 w 98583"/>
                  <a:gd name="connsiteY4" fmla="*/ 3215 h 162877"/>
                  <a:gd name="connsiteX5" fmla="*/ 73081 w 98583"/>
                  <a:gd name="connsiteY5" fmla="*/ 77795 h 162877"/>
                  <a:gd name="connsiteX6" fmla="*/ 72223 w 98583"/>
                  <a:gd name="connsiteY6" fmla="*/ 85939 h 162877"/>
                  <a:gd name="connsiteX7" fmla="*/ 8358 w 98583"/>
                  <a:gd name="connsiteY7" fmla="*/ 137374 h 162877"/>
                  <a:gd name="connsiteX8" fmla="*/ 3215 w 98583"/>
                  <a:gd name="connsiteY8" fmla="*/ 162234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83" h="162877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xmlns="" id="{D56676D6-3086-4C0A-B236-F30A56466697}"/>
                  </a:ext>
                </a:extLst>
              </p:cNvPr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>
                  <a:gd name="connsiteX0" fmla="*/ 513279 w 514350"/>
                  <a:gd name="connsiteY0" fmla="*/ 183666 h 227171"/>
                  <a:gd name="connsiteX1" fmla="*/ 513279 w 514350"/>
                  <a:gd name="connsiteY1" fmla="*/ 183666 h 227171"/>
                  <a:gd name="connsiteX2" fmla="*/ 502991 w 514350"/>
                  <a:gd name="connsiteY2" fmla="*/ 160949 h 227171"/>
                  <a:gd name="connsiteX3" fmla="*/ 285678 w 514350"/>
                  <a:gd name="connsiteY3" fmla="*/ 198668 h 227171"/>
                  <a:gd name="connsiteX4" fmla="*/ 281392 w 514350"/>
                  <a:gd name="connsiteY4" fmla="*/ 199097 h 227171"/>
                  <a:gd name="connsiteX5" fmla="*/ 3215 w 514350"/>
                  <a:gd name="connsiteY5" fmla="*/ 3215 h 227171"/>
                  <a:gd name="connsiteX6" fmla="*/ 21646 w 514350"/>
                  <a:gd name="connsiteY6" fmla="*/ 55936 h 227171"/>
                  <a:gd name="connsiteX7" fmla="*/ 265105 w 514350"/>
                  <a:gd name="connsiteY7" fmla="*/ 227386 h 227171"/>
                  <a:gd name="connsiteX8" fmla="*/ 513279 w 514350"/>
                  <a:gd name="connsiteY8" fmla="*/ 183666 h 22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350" h="227171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xmlns="" id="{49C31964-D70B-43CC-813E-4B8B9DC0ADC5}"/>
                  </a:ext>
                </a:extLst>
              </p:cNvPr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>
                  <a:gd name="connsiteX0" fmla="*/ 10073 w 25717"/>
                  <a:gd name="connsiteY0" fmla="*/ 3215 h 38576"/>
                  <a:gd name="connsiteX1" fmla="*/ 3215 w 25717"/>
                  <a:gd name="connsiteY1" fmla="*/ 10073 h 38576"/>
                  <a:gd name="connsiteX2" fmla="*/ 15216 w 25717"/>
                  <a:gd name="connsiteY2" fmla="*/ 37505 h 38576"/>
                  <a:gd name="connsiteX3" fmla="*/ 25075 w 25717"/>
                  <a:gd name="connsiteY3" fmla="*/ 27646 h 38576"/>
                  <a:gd name="connsiteX4" fmla="*/ 10073 w 25717"/>
                  <a:gd name="connsiteY4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38576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36D59F56-03CE-437D-8C08-87C9A7260599}"/>
                  </a:ext>
                </a:extLst>
              </p:cNvPr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>
                  <a:gd name="connsiteX0" fmla="*/ 3215 w 68580"/>
                  <a:gd name="connsiteY0" fmla="*/ 41791 h 47148"/>
                  <a:gd name="connsiteX1" fmla="*/ 67080 w 68580"/>
                  <a:gd name="connsiteY1" fmla="*/ 41791 h 47148"/>
                  <a:gd name="connsiteX2" fmla="*/ 68794 w 68580"/>
                  <a:gd name="connsiteY2" fmla="*/ 41362 h 47148"/>
                  <a:gd name="connsiteX3" fmla="*/ 41791 w 68580"/>
                  <a:gd name="connsiteY3" fmla="*/ 3215 h 47148"/>
                  <a:gd name="connsiteX4" fmla="*/ 3215 w 68580"/>
                  <a:gd name="connsiteY4" fmla="*/ 41791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" h="47148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78319A7D-1B29-4A89-BE88-12CA97DD97E4}"/>
                  </a:ext>
                </a:extLst>
              </p:cNvPr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>
                  <a:gd name="connsiteX0" fmla="*/ 309253 w 630078"/>
                  <a:gd name="connsiteY0" fmla="*/ 488847 h 732948"/>
                  <a:gd name="connsiteX1" fmla="*/ 309253 w 630078"/>
                  <a:gd name="connsiteY1" fmla="*/ 488847 h 732948"/>
                  <a:gd name="connsiteX2" fmla="*/ 347829 w 630078"/>
                  <a:gd name="connsiteY2" fmla="*/ 488847 h 732948"/>
                  <a:gd name="connsiteX3" fmla="*/ 513279 w 630078"/>
                  <a:gd name="connsiteY3" fmla="*/ 323398 h 732948"/>
                  <a:gd name="connsiteX4" fmla="*/ 513279 w 630078"/>
                  <a:gd name="connsiteY4" fmla="*/ 200382 h 732948"/>
                  <a:gd name="connsiteX5" fmla="*/ 513279 w 630078"/>
                  <a:gd name="connsiteY5" fmla="*/ 196525 h 732948"/>
                  <a:gd name="connsiteX6" fmla="*/ 630722 w 630078"/>
                  <a:gd name="connsiteY6" fmla="*/ 79081 h 732948"/>
                  <a:gd name="connsiteX7" fmla="*/ 626436 w 630078"/>
                  <a:gd name="connsiteY7" fmla="*/ 26361 h 732948"/>
                  <a:gd name="connsiteX8" fmla="*/ 621721 w 630078"/>
                  <a:gd name="connsiteY8" fmla="*/ 31933 h 732948"/>
                  <a:gd name="connsiteX9" fmla="*/ 560856 w 630078"/>
                  <a:gd name="connsiteY9" fmla="*/ 31933 h 732948"/>
                  <a:gd name="connsiteX10" fmla="*/ 548855 w 630078"/>
                  <a:gd name="connsiteY10" fmla="*/ 3215 h 732948"/>
                  <a:gd name="connsiteX11" fmla="*/ 472559 w 630078"/>
                  <a:gd name="connsiteY11" fmla="*/ 3215 h 732948"/>
                  <a:gd name="connsiteX12" fmla="*/ 382548 w 630078"/>
                  <a:gd name="connsiteY12" fmla="*/ 93226 h 732948"/>
                  <a:gd name="connsiteX13" fmla="*/ 382548 w 630078"/>
                  <a:gd name="connsiteY13" fmla="*/ 144232 h 732948"/>
                  <a:gd name="connsiteX14" fmla="*/ 445984 w 630078"/>
                  <a:gd name="connsiteY14" fmla="*/ 207669 h 732948"/>
                  <a:gd name="connsiteX15" fmla="*/ 445984 w 630078"/>
                  <a:gd name="connsiteY15" fmla="*/ 211527 h 732948"/>
                  <a:gd name="connsiteX16" fmla="*/ 445984 w 630078"/>
                  <a:gd name="connsiteY16" fmla="*/ 285679 h 732948"/>
                  <a:gd name="connsiteX17" fmla="*/ 445984 w 630078"/>
                  <a:gd name="connsiteY17" fmla="*/ 289536 h 732948"/>
                  <a:gd name="connsiteX18" fmla="*/ 370975 w 630078"/>
                  <a:gd name="connsiteY18" fmla="*/ 364546 h 732948"/>
                  <a:gd name="connsiteX19" fmla="*/ 365403 w 630078"/>
                  <a:gd name="connsiteY19" fmla="*/ 363260 h 732948"/>
                  <a:gd name="connsiteX20" fmla="*/ 304110 w 630078"/>
                  <a:gd name="connsiteY20" fmla="*/ 346543 h 732948"/>
                  <a:gd name="connsiteX21" fmla="*/ 3215 w 630078"/>
                  <a:gd name="connsiteY21" fmla="*/ 647438 h 732948"/>
                  <a:gd name="connsiteX22" fmla="*/ 37076 w 630078"/>
                  <a:gd name="connsiteY22" fmla="*/ 695016 h 732948"/>
                  <a:gd name="connsiteX23" fmla="*/ 318254 w 630078"/>
                  <a:gd name="connsiteY23" fmla="*/ 413837 h 732948"/>
                  <a:gd name="connsiteX24" fmla="*/ 322540 w 630078"/>
                  <a:gd name="connsiteY24" fmla="*/ 413409 h 732948"/>
                  <a:gd name="connsiteX25" fmla="*/ 371404 w 630078"/>
                  <a:gd name="connsiteY25" fmla="*/ 413837 h 732948"/>
                  <a:gd name="connsiteX26" fmla="*/ 478131 w 630078"/>
                  <a:gd name="connsiteY26" fmla="*/ 307110 h 732948"/>
                  <a:gd name="connsiteX27" fmla="*/ 478560 w 630078"/>
                  <a:gd name="connsiteY27" fmla="*/ 157948 h 732948"/>
                  <a:gd name="connsiteX28" fmla="*/ 442127 w 630078"/>
                  <a:gd name="connsiteY28" fmla="*/ 145947 h 732948"/>
                  <a:gd name="connsiteX29" fmla="*/ 442127 w 630078"/>
                  <a:gd name="connsiteY29" fmla="*/ 85511 h 732948"/>
                  <a:gd name="connsiteX30" fmla="*/ 502563 w 630078"/>
                  <a:gd name="connsiteY30" fmla="*/ 85511 h 732948"/>
                  <a:gd name="connsiteX31" fmla="*/ 502563 w 630078"/>
                  <a:gd name="connsiteY31" fmla="*/ 146376 h 732948"/>
                  <a:gd name="connsiteX32" fmla="*/ 497848 w 630078"/>
                  <a:gd name="connsiteY32" fmla="*/ 150662 h 732948"/>
                  <a:gd name="connsiteX33" fmla="*/ 497848 w 630078"/>
                  <a:gd name="connsiteY33" fmla="*/ 314825 h 732948"/>
                  <a:gd name="connsiteX34" fmla="*/ 379548 w 630078"/>
                  <a:gd name="connsiteY34" fmla="*/ 433126 h 732948"/>
                  <a:gd name="connsiteX35" fmla="*/ 375690 w 630078"/>
                  <a:gd name="connsiteY35" fmla="*/ 433126 h 732948"/>
                  <a:gd name="connsiteX36" fmla="*/ 326398 w 630078"/>
                  <a:gd name="connsiteY36" fmla="*/ 433126 h 732948"/>
                  <a:gd name="connsiteX37" fmla="*/ 48220 w 630078"/>
                  <a:gd name="connsiteY37" fmla="*/ 711303 h 732948"/>
                  <a:gd name="connsiteX38" fmla="*/ 62365 w 630078"/>
                  <a:gd name="connsiteY38" fmla="*/ 731877 h 732948"/>
                  <a:gd name="connsiteX39" fmla="*/ 305395 w 630078"/>
                  <a:gd name="connsiteY39" fmla="*/ 488847 h 732948"/>
                  <a:gd name="connsiteX40" fmla="*/ 309253 w 630078"/>
                  <a:gd name="connsiteY40" fmla="*/ 488847 h 73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078" h="732948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xmlns="" id="{329216FE-7C97-4954-8D58-037B028FC25E}"/>
                  </a:ext>
                </a:extLst>
              </p:cNvPr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>
                  <a:gd name="connsiteX0" fmla="*/ 529111 w 660082"/>
                  <a:gd name="connsiteY0" fmla="*/ 761024 h 1238726"/>
                  <a:gd name="connsiteX1" fmla="*/ 529111 w 660082"/>
                  <a:gd name="connsiteY1" fmla="*/ 761024 h 1238726"/>
                  <a:gd name="connsiteX2" fmla="*/ 506394 w 660082"/>
                  <a:gd name="connsiteY2" fmla="*/ 783312 h 1238726"/>
                  <a:gd name="connsiteX3" fmla="*/ 506394 w 660082"/>
                  <a:gd name="connsiteY3" fmla="*/ 893469 h 1238726"/>
                  <a:gd name="connsiteX4" fmla="*/ 501679 w 660082"/>
                  <a:gd name="connsiteY4" fmla="*/ 896041 h 1238726"/>
                  <a:gd name="connsiteX5" fmla="*/ 445529 w 660082"/>
                  <a:gd name="connsiteY5" fmla="*/ 928616 h 1238726"/>
                  <a:gd name="connsiteX6" fmla="*/ 443386 w 660082"/>
                  <a:gd name="connsiteY6" fmla="*/ 929902 h 1238726"/>
                  <a:gd name="connsiteX7" fmla="*/ 329800 w 660082"/>
                  <a:gd name="connsiteY7" fmla="*/ 929902 h 1238726"/>
                  <a:gd name="connsiteX8" fmla="*/ 275365 w 660082"/>
                  <a:gd name="connsiteY8" fmla="*/ 984337 h 1238726"/>
                  <a:gd name="connsiteX9" fmla="*/ 280508 w 660082"/>
                  <a:gd name="connsiteY9" fmla="*/ 1004483 h 1238726"/>
                  <a:gd name="connsiteX10" fmla="*/ 237646 w 660082"/>
                  <a:gd name="connsiteY10" fmla="*/ 1047345 h 1238726"/>
                  <a:gd name="connsiteX11" fmla="*/ 194783 w 660082"/>
                  <a:gd name="connsiteY11" fmla="*/ 1004483 h 1238726"/>
                  <a:gd name="connsiteX12" fmla="*/ 237646 w 660082"/>
                  <a:gd name="connsiteY12" fmla="*/ 961192 h 1238726"/>
                  <a:gd name="connsiteX13" fmla="*/ 262506 w 660082"/>
                  <a:gd name="connsiteY13" fmla="*/ 968907 h 1238726"/>
                  <a:gd name="connsiteX14" fmla="*/ 318656 w 660082"/>
                  <a:gd name="connsiteY14" fmla="*/ 913186 h 1238726"/>
                  <a:gd name="connsiteX15" fmla="*/ 321656 w 660082"/>
                  <a:gd name="connsiteY15" fmla="*/ 910185 h 1238726"/>
                  <a:gd name="connsiteX16" fmla="*/ 437814 w 660082"/>
                  <a:gd name="connsiteY16" fmla="*/ 910185 h 1238726"/>
                  <a:gd name="connsiteX17" fmla="*/ 486677 w 660082"/>
                  <a:gd name="connsiteY17" fmla="*/ 881896 h 1238726"/>
                  <a:gd name="connsiteX18" fmla="*/ 486677 w 660082"/>
                  <a:gd name="connsiteY18" fmla="*/ 775597 h 1238726"/>
                  <a:gd name="connsiteX19" fmla="*/ 489677 w 660082"/>
                  <a:gd name="connsiteY19" fmla="*/ 772597 h 1238726"/>
                  <a:gd name="connsiteX20" fmla="*/ 517967 w 660082"/>
                  <a:gd name="connsiteY20" fmla="*/ 744307 h 1238726"/>
                  <a:gd name="connsiteX21" fmla="*/ 520967 w 660082"/>
                  <a:gd name="connsiteY21" fmla="*/ 741736 h 1238726"/>
                  <a:gd name="connsiteX22" fmla="*/ 655984 w 660082"/>
                  <a:gd name="connsiteY22" fmla="*/ 741736 h 1238726"/>
                  <a:gd name="connsiteX23" fmla="*/ 654698 w 660082"/>
                  <a:gd name="connsiteY23" fmla="*/ 727162 h 1238726"/>
                  <a:gd name="connsiteX24" fmla="*/ 459245 w 660082"/>
                  <a:gd name="connsiteY24" fmla="*/ 727162 h 1238726"/>
                  <a:gd name="connsiteX25" fmla="*/ 414668 w 660082"/>
                  <a:gd name="connsiteY25" fmla="*/ 771311 h 1238726"/>
                  <a:gd name="connsiteX26" fmla="*/ 414668 w 660082"/>
                  <a:gd name="connsiteY26" fmla="*/ 794028 h 1238726"/>
                  <a:gd name="connsiteX27" fmla="*/ 449387 w 660082"/>
                  <a:gd name="connsiteY27" fmla="*/ 836033 h 1238726"/>
                  <a:gd name="connsiteX28" fmla="*/ 406524 w 660082"/>
                  <a:gd name="connsiteY28" fmla="*/ 878896 h 1238726"/>
                  <a:gd name="connsiteX29" fmla="*/ 363662 w 660082"/>
                  <a:gd name="connsiteY29" fmla="*/ 836033 h 1238726"/>
                  <a:gd name="connsiteX30" fmla="*/ 385093 w 660082"/>
                  <a:gd name="connsiteY30" fmla="*/ 799171 h 1238726"/>
                  <a:gd name="connsiteX31" fmla="*/ 385093 w 660082"/>
                  <a:gd name="connsiteY31" fmla="*/ 759309 h 1238726"/>
                  <a:gd name="connsiteX32" fmla="*/ 389379 w 660082"/>
                  <a:gd name="connsiteY32" fmla="*/ 755023 h 1238726"/>
                  <a:gd name="connsiteX33" fmla="*/ 442100 w 660082"/>
                  <a:gd name="connsiteY33" fmla="*/ 702302 h 1238726"/>
                  <a:gd name="connsiteX34" fmla="*/ 446386 w 660082"/>
                  <a:gd name="connsiteY34" fmla="*/ 698016 h 1238726"/>
                  <a:gd name="connsiteX35" fmla="*/ 650840 w 660082"/>
                  <a:gd name="connsiteY35" fmla="*/ 698016 h 1238726"/>
                  <a:gd name="connsiteX36" fmla="*/ 648269 w 660082"/>
                  <a:gd name="connsiteY36" fmla="*/ 678728 h 1238726"/>
                  <a:gd name="connsiteX37" fmla="*/ 406096 w 660082"/>
                  <a:gd name="connsiteY37" fmla="*/ 678728 h 1238726"/>
                  <a:gd name="connsiteX38" fmla="*/ 273222 w 660082"/>
                  <a:gd name="connsiteY38" fmla="*/ 811173 h 1238726"/>
                  <a:gd name="connsiteX39" fmla="*/ 281794 w 660082"/>
                  <a:gd name="connsiteY39" fmla="*/ 836033 h 1238726"/>
                  <a:gd name="connsiteX40" fmla="*/ 238503 w 660082"/>
                  <a:gd name="connsiteY40" fmla="*/ 878896 h 1238726"/>
                  <a:gd name="connsiteX41" fmla="*/ 195641 w 660082"/>
                  <a:gd name="connsiteY41" fmla="*/ 836033 h 1238726"/>
                  <a:gd name="connsiteX42" fmla="*/ 238503 w 660082"/>
                  <a:gd name="connsiteY42" fmla="*/ 793171 h 1238726"/>
                  <a:gd name="connsiteX43" fmla="*/ 248790 w 660082"/>
                  <a:gd name="connsiteY43" fmla="*/ 794885 h 1238726"/>
                  <a:gd name="connsiteX44" fmla="*/ 390236 w 660082"/>
                  <a:gd name="connsiteY44" fmla="*/ 653439 h 1238726"/>
                  <a:gd name="connsiteX45" fmla="*/ 394523 w 660082"/>
                  <a:gd name="connsiteY45" fmla="*/ 649153 h 1238726"/>
                  <a:gd name="connsiteX46" fmla="*/ 644840 w 660082"/>
                  <a:gd name="connsiteY46" fmla="*/ 649153 h 1238726"/>
                  <a:gd name="connsiteX47" fmla="*/ 643982 w 660082"/>
                  <a:gd name="connsiteY47" fmla="*/ 643581 h 1238726"/>
                  <a:gd name="connsiteX48" fmla="*/ 640125 w 660082"/>
                  <a:gd name="connsiteY48" fmla="*/ 599861 h 1238726"/>
                  <a:gd name="connsiteX49" fmla="*/ 639268 w 660082"/>
                  <a:gd name="connsiteY49" fmla="*/ 599432 h 1238726"/>
                  <a:gd name="connsiteX50" fmla="*/ 331943 w 660082"/>
                  <a:gd name="connsiteY50" fmla="*/ 599432 h 1238726"/>
                  <a:gd name="connsiteX51" fmla="*/ 280508 w 660082"/>
                  <a:gd name="connsiteY51" fmla="*/ 650438 h 1238726"/>
                  <a:gd name="connsiteX52" fmla="*/ 282223 w 660082"/>
                  <a:gd name="connsiteY52" fmla="*/ 660726 h 1238726"/>
                  <a:gd name="connsiteX53" fmla="*/ 238932 w 660082"/>
                  <a:gd name="connsiteY53" fmla="*/ 703588 h 1238726"/>
                  <a:gd name="connsiteX54" fmla="*/ 196069 w 660082"/>
                  <a:gd name="connsiteY54" fmla="*/ 660726 h 1238726"/>
                  <a:gd name="connsiteX55" fmla="*/ 238932 w 660082"/>
                  <a:gd name="connsiteY55" fmla="*/ 617435 h 1238726"/>
                  <a:gd name="connsiteX56" fmla="*/ 264221 w 660082"/>
                  <a:gd name="connsiteY56" fmla="*/ 625578 h 1238726"/>
                  <a:gd name="connsiteX57" fmla="*/ 315656 w 660082"/>
                  <a:gd name="connsiteY57" fmla="*/ 574143 h 1238726"/>
                  <a:gd name="connsiteX58" fmla="*/ 319942 w 660082"/>
                  <a:gd name="connsiteY58" fmla="*/ 569857 h 1238726"/>
                  <a:gd name="connsiteX59" fmla="*/ 609264 w 660082"/>
                  <a:gd name="connsiteY59" fmla="*/ 569857 h 1238726"/>
                  <a:gd name="connsiteX60" fmla="*/ 424098 w 660082"/>
                  <a:gd name="connsiteY60" fmla="*/ 366260 h 1238726"/>
                  <a:gd name="connsiteX61" fmla="*/ 406096 w 660082"/>
                  <a:gd name="connsiteY61" fmla="*/ 370118 h 1238726"/>
                  <a:gd name="connsiteX62" fmla="*/ 363233 w 660082"/>
                  <a:gd name="connsiteY62" fmla="*/ 327255 h 1238726"/>
                  <a:gd name="connsiteX63" fmla="*/ 371806 w 660082"/>
                  <a:gd name="connsiteY63" fmla="*/ 301538 h 1238726"/>
                  <a:gd name="connsiteX64" fmla="*/ 355089 w 660082"/>
                  <a:gd name="connsiteY64" fmla="*/ 280107 h 1238726"/>
                  <a:gd name="connsiteX65" fmla="*/ 355089 w 660082"/>
                  <a:gd name="connsiteY65" fmla="*/ 392406 h 1238726"/>
                  <a:gd name="connsiteX66" fmla="*/ 346088 w 660082"/>
                  <a:gd name="connsiteY66" fmla="*/ 400979 h 1238726"/>
                  <a:gd name="connsiteX67" fmla="*/ 145492 w 660082"/>
                  <a:gd name="connsiteY67" fmla="*/ 602433 h 1238726"/>
                  <a:gd name="connsiteX68" fmla="*/ 145492 w 660082"/>
                  <a:gd name="connsiteY68" fmla="*/ 734449 h 1238726"/>
                  <a:gd name="connsiteX69" fmla="*/ 153635 w 660082"/>
                  <a:gd name="connsiteY69" fmla="*/ 759738 h 1238726"/>
                  <a:gd name="connsiteX70" fmla="*/ 110773 w 660082"/>
                  <a:gd name="connsiteY70" fmla="*/ 803029 h 1238726"/>
                  <a:gd name="connsiteX71" fmla="*/ 67910 w 660082"/>
                  <a:gd name="connsiteY71" fmla="*/ 759738 h 1238726"/>
                  <a:gd name="connsiteX72" fmla="*/ 86341 w 660082"/>
                  <a:gd name="connsiteY72" fmla="*/ 724162 h 1238726"/>
                  <a:gd name="connsiteX73" fmla="*/ 86341 w 660082"/>
                  <a:gd name="connsiteY73" fmla="*/ 578001 h 1238726"/>
                  <a:gd name="connsiteX74" fmla="*/ 94914 w 660082"/>
                  <a:gd name="connsiteY74" fmla="*/ 569429 h 1238726"/>
                  <a:gd name="connsiteX75" fmla="*/ 296368 w 660082"/>
                  <a:gd name="connsiteY75" fmla="*/ 368403 h 1238726"/>
                  <a:gd name="connsiteX76" fmla="*/ 296368 w 660082"/>
                  <a:gd name="connsiteY76" fmla="*/ 232101 h 1238726"/>
                  <a:gd name="connsiteX77" fmla="*/ 304940 w 660082"/>
                  <a:gd name="connsiteY77" fmla="*/ 223528 h 1238726"/>
                  <a:gd name="connsiteX78" fmla="*/ 309226 w 660082"/>
                  <a:gd name="connsiteY78" fmla="*/ 219242 h 1238726"/>
                  <a:gd name="connsiteX79" fmla="*/ 166066 w 660082"/>
                  <a:gd name="connsiteY79" fmla="*/ 3215 h 1238726"/>
                  <a:gd name="connsiteX80" fmla="*/ 166066 w 660082"/>
                  <a:gd name="connsiteY80" fmla="*/ 229529 h 1238726"/>
                  <a:gd name="connsiteX81" fmla="*/ 163494 w 660082"/>
                  <a:gd name="connsiteY81" fmla="*/ 232529 h 1238726"/>
                  <a:gd name="connsiteX82" fmla="*/ 97486 w 660082"/>
                  <a:gd name="connsiteY82" fmla="*/ 298109 h 1238726"/>
                  <a:gd name="connsiteX83" fmla="*/ 109058 w 660082"/>
                  <a:gd name="connsiteY83" fmla="*/ 327255 h 1238726"/>
                  <a:gd name="connsiteX84" fmla="*/ 66196 w 660082"/>
                  <a:gd name="connsiteY84" fmla="*/ 370118 h 1238726"/>
                  <a:gd name="connsiteX85" fmla="*/ 24191 w 660082"/>
                  <a:gd name="connsiteY85" fmla="*/ 336256 h 1238726"/>
                  <a:gd name="connsiteX86" fmla="*/ 20333 w 660082"/>
                  <a:gd name="connsiteY86" fmla="*/ 370118 h 1238726"/>
                  <a:gd name="connsiteX87" fmla="*/ 4045 w 660082"/>
                  <a:gd name="connsiteY87" fmla="*/ 631579 h 1238726"/>
                  <a:gd name="connsiteX88" fmla="*/ 21190 w 660082"/>
                  <a:gd name="connsiteY88" fmla="*/ 797028 h 1238726"/>
                  <a:gd name="connsiteX89" fmla="*/ 76912 w 660082"/>
                  <a:gd name="connsiteY89" fmla="*/ 1104781 h 1238726"/>
                  <a:gd name="connsiteX90" fmla="*/ 91485 w 660082"/>
                  <a:gd name="connsiteY90" fmla="*/ 1227368 h 1238726"/>
                  <a:gd name="connsiteX91" fmla="*/ 92771 w 660082"/>
                  <a:gd name="connsiteY91" fmla="*/ 1236369 h 1238726"/>
                  <a:gd name="connsiteX92" fmla="*/ 436099 w 660082"/>
                  <a:gd name="connsiteY92" fmla="*/ 1236369 h 1238726"/>
                  <a:gd name="connsiteX93" fmla="*/ 511109 w 660082"/>
                  <a:gd name="connsiteY93" fmla="*/ 1161788 h 1238726"/>
                  <a:gd name="connsiteX94" fmla="*/ 514109 w 660082"/>
                  <a:gd name="connsiteY94" fmla="*/ 1158788 h 1238726"/>
                  <a:gd name="connsiteX95" fmla="*/ 640982 w 660082"/>
                  <a:gd name="connsiteY95" fmla="*/ 1158788 h 1238726"/>
                  <a:gd name="connsiteX96" fmla="*/ 641839 w 660082"/>
                  <a:gd name="connsiteY96" fmla="*/ 1147644 h 1238726"/>
                  <a:gd name="connsiteX97" fmla="*/ 507251 w 660082"/>
                  <a:gd name="connsiteY97" fmla="*/ 1147644 h 1238726"/>
                  <a:gd name="connsiteX98" fmla="*/ 448529 w 660082"/>
                  <a:gd name="connsiteY98" fmla="*/ 1206794 h 1238726"/>
                  <a:gd name="connsiteX99" fmla="*/ 435242 w 660082"/>
                  <a:gd name="connsiteY99" fmla="*/ 1207222 h 1238726"/>
                  <a:gd name="connsiteX100" fmla="*/ 400952 w 660082"/>
                  <a:gd name="connsiteY100" fmla="*/ 1224367 h 1238726"/>
                  <a:gd name="connsiteX101" fmla="*/ 358090 w 660082"/>
                  <a:gd name="connsiteY101" fmla="*/ 1181934 h 1238726"/>
                  <a:gd name="connsiteX102" fmla="*/ 400952 w 660082"/>
                  <a:gd name="connsiteY102" fmla="*/ 1138642 h 1238726"/>
                  <a:gd name="connsiteX103" fmla="*/ 443815 w 660082"/>
                  <a:gd name="connsiteY103" fmla="*/ 1181934 h 1238726"/>
                  <a:gd name="connsiteX104" fmla="*/ 443815 w 660082"/>
                  <a:gd name="connsiteY104" fmla="*/ 1184077 h 1238726"/>
                  <a:gd name="connsiteX105" fmla="*/ 496964 w 660082"/>
                  <a:gd name="connsiteY105" fmla="*/ 1130927 h 1238726"/>
                  <a:gd name="connsiteX106" fmla="*/ 499536 w 660082"/>
                  <a:gd name="connsiteY106" fmla="*/ 1128355 h 1238726"/>
                  <a:gd name="connsiteX107" fmla="*/ 643125 w 660082"/>
                  <a:gd name="connsiteY107" fmla="*/ 1128355 h 1238726"/>
                  <a:gd name="connsiteX108" fmla="*/ 645268 w 660082"/>
                  <a:gd name="connsiteY108" fmla="*/ 1096637 h 1238726"/>
                  <a:gd name="connsiteX109" fmla="*/ 329372 w 660082"/>
                  <a:gd name="connsiteY109" fmla="*/ 1096637 h 1238726"/>
                  <a:gd name="connsiteX110" fmla="*/ 272365 w 660082"/>
                  <a:gd name="connsiteY110" fmla="*/ 1153644 h 1238726"/>
                  <a:gd name="connsiteX111" fmla="*/ 283080 w 660082"/>
                  <a:gd name="connsiteY111" fmla="*/ 1181934 h 1238726"/>
                  <a:gd name="connsiteX112" fmla="*/ 239789 w 660082"/>
                  <a:gd name="connsiteY112" fmla="*/ 1224367 h 1238726"/>
                  <a:gd name="connsiteX113" fmla="*/ 196927 w 660082"/>
                  <a:gd name="connsiteY113" fmla="*/ 1181934 h 1238726"/>
                  <a:gd name="connsiteX114" fmla="*/ 239789 w 660082"/>
                  <a:gd name="connsiteY114" fmla="*/ 1138642 h 1238726"/>
                  <a:gd name="connsiteX115" fmla="*/ 255648 w 660082"/>
                  <a:gd name="connsiteY115" fmla="*/ 1141643 h 1238726"/>
                  <a:gd name="connsiteX116" fmla="*/ 316942 w 660082"/>
                  <a:gd name="connsiteY116" fmla="*/ 1078635 h 1238726"/>
                  <a:gd name="connsiteX117" fmla="*/ 319942 w 660082"/>
                  <a:gd name="connsiteY117" fmla="*/ 1076063 h 1238726"/>
                  <a:gd name="connsiteX118" fmla="*/ 645268 w 660082"/>
                  <a:gd name="connsiteY118" fmla="*/ 1076063 h 1238726"/>
                  <a:gd name="connsiteX119" fmla="*/ 648697 w 660082"/>
                  <a:gd name="connsiteY119" fmla="*/ 1022914 h 1238726"/>
                  <a:gd name="connsiteX120" fmla="*/ 616550 w 660082"/>
                  <a:gd name="connsiteY120" fmla="*/ 1022914 h 1238726"/>
                  <a:gd name="connsiteX121" fmla="*/ 577974 w 660082"/>
                  <a:gd name="connsiteY121" fmla="*/ 1047345 h 1238726"/>
                  <a:gd name="connsiteX122" fmla="*/ 535540 w 660082"/>
                  <a:gd name="connsiteY122" fmla="*/ 1004483 h 1238726"/>
                  <a:gd name="connsiteX123" fmla="*/ 577974 w 660082"/>
                  <a:gd name="connsiteY123" fmla="*/ 961192 h 1238726"/>
                  <a:gd name="connsiteX124" fmla="*/ 621265 w 660082"/>
                  <a:gd name="connsiteY124" fmla="*/ 1003197 h 1238726"/>
                  <a:gd name="connsiteX125" fmla="*/ 650412 w 660082"/>
                  <a:gd name="connsiteY125" fmla="*/ 1003197 h 1238726"/>
                  <a:gd name="connsiteX126" fmla="*/ 653841 w 660082"/>
                  <a:gd name="connsiteY126" fmla="*/ 932474 h 1238726"/>
                  <a:gd name="connsiteX127" fmla="*/ 539827 w 660082"/>
                  <a:gd name="connsiteY127" fmla="*/ 932474 h 1238726"/>
                  <a:gd name="connsiteX128" fmla="*/ 435242 w 660082"/>
                  <a:gd name="connsiteY128" fmla="*/ 1037058 h 1238726"/>
                  <a:gd name="connsiteX129" fmla="*/ 430956 w 660082"/>
                  <a:gd name="connsiteY129" fmla="*/ 1039630 h 1238726"/>
                  <a:gd name="connsiteX130" fmla="*/ 406524 w 660082"/>
                  <a:gd name="connsiteY130" fmla="*/ 1047345 h 1238726"/>
                  <a:gd name="connsiteX131" fmla="*/ 363662 w 660082"/>
                  <a:gd name="connsiteY131" fmla="*/ 1004483 h 1238726"/>
                  <a:gd name="connsiteX132" fmla="*/ 406524 w 660082"/>
                  <a:gd name="connsiteY132" fmla="*/ 961192 h 1238726"/>
                  <a:gd name="connsiteX133" fmla="*/ 448529 w 660082"/>
                  <a:gd name="connsiteY133" fmla="*/ 995482 h 1238726"/>
                  <a:gd name="connsiteX134" fmla="*/ 529111 w 660082"/>
                  <a:gd name="connsiteY134" fmla="*/ 915757 h 1238726"/>
                  <a:gd name="connsiteX135" fmla="*/ 532111 w 660082"/>
                  <a:gd name="connsiteY135" fmla="*/ 912757 h 1238726"/>
                  <a:gd name="connsiteX136" fmla="*/ 655127 w 660082"/>
                  <a:gd name="connsiteY136" fmla="*/ 912757 h 1238726"/>
                  <a:gd name="connsiteX137" fmla="*/ 657698 w 660082"/>
                  <a:gd name="connsiteY137" fmla="*/ 848463 h 1238726"/>
                  <a:gd name="connsiteX138" fmla="*/ 620837 w 660082"/>
                  <a:gd name="connsiteY138" fmla="*/ 848463 h 1238726"/>
                  <a:gd name="connsiteX139" fmla="*/ 580117 w 660082"/>
                  <a:gd name="connsiteY139" fmla="*/ 878896 h 1238726"/>
                  <a:gd name="connsiteX140" fmla="*/ 536826 w 660082"/>
                  <a:gd name="connsiteY140" fmla="*/ 836033 h 1238726"/>
                  <a:gd name="connsiteX141" fmla="*/ 580117 w 660082"/>
                  <a:gd name="connsiteY141" fmla="*/ 793171 h 1238726"/>
                  <a:gd name="connsiteX142" fmla="*/ 622551 w 660082"/>
                  <a:gd name="connsiteY142" fmla="*/ 828747 h 1238726"/>
                  <a:gd name="connsiteX143" fmla="*/ 658127 w 660082"/>
                  <a:gd name="connsiteY143" fmla="*/ 828747 h 1238726"/>
                  <a:gd name="connsiteX144" fmla="*/ 658556 w 660082"/>
                  <a:gd name="connsiteY144" fmla="*/ 777740 h 1238726"/>
                  <a:gd name="connsiteX145" fmla="*/ 658127 w 660082"/>
                  <a:gd name="connsiteY145" fmla="*/ 761024 h 1238726"/>
                  <a:gd name="connsiteX146" fmla="*/ 529111 w 660082"/>
                  <a:gd name="connsiteY146" fmla="*/ 761024 h 123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60082" h="1238726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xmlns="" id="{8A1B8D63-95A7-4C47-B96E-20917F0AA39A}"/>
                  </a:ext>
                </a:extLst>
              </p:cNvPr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>
                  <a:gd name="connsiteX0" fmla="*/ 4501 w 8572"/>
                  <a:gd name="connsiteY0" fmla="*/ 5786 h 8572"/>
                  <a:gd name="connsiteX1" fmla="*/ 7072 w 8572"/>
                  <a:gd name="connsiteY1" fmla="*/ 3215 h 8572"/>
                  <a:gd name="connsiteX2" fmla="*/ 3215 w 8572"/>
                  <a:gd name="connsiteY2" fmla="*/ 3215 h 8572"/>
                  <a:gd name="connsiteX3" fmla="*/ 4501 w 8572"/>
                  <a:gd name="connsiteY3" fmla="*/ 57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xmlns="" id="{D13192CC-2A79-4F37-8B0F-BBFBCA8680EA}"/>
                  </a:ext>
                </a:extLst>
              </p:cNvPr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>
                  <a:gd name="connsiteX0" fmla="*/ 353830 w 548640"/>
                  <a:gd name="connsiteY0" fmla="*/ 77796 h 167163"/>
                  <a:gd name="connsiteX1" fmla="*/ 353830 w 548640"/>
                  <a:gd name="connsiteY1" fmla="*/ 77796 h 167163"/>
                  <a:gd name="connsiteX2" fmla="*/ 350830 w 548640"/>
                  <a:gd name="connsiteY2" fmla="*/ 80796 h 167163"/>
                  <a:gd name="connsiteX3" fmla="*/ 3215 w 548640"/>
                  <a:gd name="connsiteY3" fmla="*/ 80796 h 167163"/>
                  <a:gd name="connsiteX4" fmla="*/ 30218 w 548640"/>
                  <a:gd name="connsiteY4" fmla="*/ 163949 h 167163"/>
                  <a:gd name="connsiteX5" fmla="*/ 314825 w 548640"/>
                  <a:gd name="connsiteY5" fmla="*/ 163949 h 167163"/>
                  <a:gd name="connsiteX6" fmla="*/ 441698 w 548640"/>
                  <a:gd name="connsiteY6" fmla="*/ 37505 h 167163"/>
                  <a:gd name="connsiteX7" fmla="*/ 444270 w 548640"/>
                  <a:gd name="connsiteY7" fmla="*/ 34933 h 167163"/>
                  <a:gd name="connsiteX8" fmla="*/ 543711 w 548640"/>
                  <a:gd name="connsiteY8" fmla="*/ 34933 h 167163"/>
                  <a:gd name="connsiteX9" fmla="*/ 545854 w 548640"/>
                  <a:gd name="connsiteY9" fmla="*/ 3215 h 167163"/>
                  <a:gd name="connsiteX10" fmla="*/ 428411 w 548640"/>
                  <a:gd name="connsiteY10" fmla="*/ 3215 h 167163"/>
                  <a:gd name="connsiteX11" fmla="*/ 353830 w 548640"/>
                  <a:gd name="connsiteY11" fmla="*/ 77796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640" h="167163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xmlns="" id="{ABAC3C12-E33D-4053-BECC-25EBF5D0ACEE}"/>
                  </a:ext>
                </a:extLst>
              </p:cNvPr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>
                  <a:gd name="connsiteX0" fmla="*/ 461415 w 587216"/>
                  <a:gd name="connsiteY0" fmla="*/ 293822 h 754380"/>
                  <a:gd name="connsiteX1" fmla="*/ 461415 w 587216"/>
                  <a:gd name="connsiteY1" fmla="*/ 293822 h 754380"/>
                  <a:gd name="connsiteX2" fmla="*/ 392835 w 587216"/>
                  <a:gd name="connsiteY2" fmla="*/ 361117 h 754380"/>
                  <a:gd name="connsiteX3" fmla="*/ 195239 w 587216"/>
                  <a:gd name="connsiteY3" fmla="*/ 559141 h 754380"/>
                  <a:gd name="connsiteX4" fmla="*/ 44791 w 587216"/>
                  <a:gd name="connsiteY4" fmla="*/ 711732 h 754380"/>
                  <a:gd name="connsiteX5" fmla="*/ 70080 w 587216"/>
                  <a:gd name="connsiteY5" fmla="*/ 753308 h 754380"/>
                  <a:gd name="connsiteX6" fmla="*/ 289536 w 587216"/>
                  <a:gd name="connsiteY6" fmla="*/ 533852 h 754380"/>
                  <a:gd name="connsiteX7" fmla="*/ 307110 w 587216"/>
                  <a:gd name="connsiteY7" fmla="*/ 469130 h 754380"/>
                  <a:gd name="connsiteX8" fmla="*/ 307538 w 587216"/>
                  <a:gd name="connsiteY8" fmla="*/ 466558 h 754380"/>
                  <a:gd name="connsiteX9" fmla="*/ 585716 w 587216"/>
                  <a:gd name="connsiteY9" fmla="*/ 188381 h 754380"/>
                  <a:gd name="connsiteX10" fmla="*/ 562570 w 587216"/>
                  <a:gd name="connsiteY10" fmla="*/ 39219 h 754380"/>
                  <a:gd name="connsiteX11" fmla="*/ 561285 w 587216"/>
                  <a:gd name="connsiteY11" fmla="*/ 3215 h 754380"/>
                  <a:gd name="connsiteX12" fmla="*/ 462272 w 587216"/>
                  <a:gd name="connsiteY12" fmla="*/ 102227 h 754380"/>
                  <a:gd name="connsiteX13" fmla="*/ 462701 w 587216"/>
                  <a:gd name="connsiteY13" fmla="*/ 224814 h 754380"/>
                  <a:gd name="connsiteX14" fmla="*/ 462701 w 587216"/>
                  <a:gd name="connsiteY14" fmla="*/ 229100 h 754380"/>
                  <a:gd name="connsiteX15" fmla="*/ 285679 w 587216"/>
                  <a:gd name="connsiteY15" fmla="*/ 406122 h 754380"/>
                  <a:gd name="connsiteX16" fmla="*/ 281392 w 587216"/>
                  <a:gd name="connsiteY16" fmla="*/ 406122 h 754380"/>
                  <a:gd name="connsiteX17" fmla="*/ 243245 w 587216"/>
                  <a:gd name="connsiteY17" fmla="*/ 406122 h 754380"/>
                  <a:gd name="connsiteX18" fmla="*/ 3215 w 587216"/>
                  <a:gd name="connsiteY18" fmla="*/ 646152 h 754380"/>
                  <a:gd name="connsiteX19" fmla="*/ 34504 w 587216"/>
                  <a:gd name="connsiteY19" fmla="*/ 694587 h 754380"/>
                  <a:gd name="connsiteX20" fmla="*/ 181523 w 587216"/>
                  <a:gd name="connsiteY20" fmla="*/ 545425 h 754380"/>
                  <a:gd name="connsiteX21" fmla="*/ 379548 w 587216"/>
                  <a:gd name="connsiteY21" fmla="*/ 346972 h 754380"/>
                  <a:gd name="connsiteX22" fmla="*/ 448556 w 587216"/>
                  <a:gd name="connsiteY22" fmla="*/ 279249 h 754380"/>
                  <a:gd name="connsiteX23" fmla="*/ 469987 w 587216"/>
                  <a:gd name="connsiteY23" fmla="*/ 259104 h 754380"/>
                  <a:gd name="connsiteX24" fmla="*/ 482418 w 587216"/>
                  <a:gd name="connsiteY24" fmla="*/ 248817 h 754380"/>
                  <a:gd name="connsiteX25" fmla="*/ 487990 w 587216"/>
                  <a:gd name="connsiteY25" fmla="*/ 232958 h 754380"/>
                  <a:gd name="connsiteX26" fmla="*/ 486704 w 587216"/>
                  <a:gd name="connsiteY26" fmla="*/ 196953 h 754380"/>
                  <a:gd name="connsiteX27" fmla="*/ 477703 w 587216"/>
                  <a:gd name="connsiteY27" fmla="*/ 147233 h 754380"/>
                  <a:gd name="connsiteX28" fmla="*/ 478560 w 587216"/>
                  <a:gd name="connsiteY28" fmla="*/ 140803 h 754380"/>
                  <a:gd name="connsiteX29" fmla="*/ 490133 w 587216"/>
                  <a:gd name="connsiteY29" fmla="*/ 101798 h 754380"/>
                  <a:gd name="connsiteX30" fmla="*/ 550998 w 587216"/>
                  <a:gd name="connsiteY30" fmla="*/ 101798 h 754380"/>
                  <a:gd name="connsiteX31" fmla="*/ 550998 w 587216"/>
                  <a:gd name="connsiteY31" fmla="*/ 162663 h 754380"/>
                  <a:gd name="connsiteX32" fmla="*/ 502992 w 587216"/>
                  <a:gd name="connsiteY32" fmla="*/ 171236 h 754380"/>
                  <a:gd name="connsiteX33" fmla="*/ 506420 w 587216"/>
                  <a:gd name="connsiteY33" fmla="*/ 194810 h 754380"/>
                  <a:gd name="connsiteX34" fmla="*/ 507278 w 587216"/>
                  <a:gd name="connsiteY34" fmla="*/ 235101 h 754380"/>
                  <a:gd name="connsiteX35" fmla="*/ 492276 w 587216"/>
                  <a:gd name="connsiteY35" fmla="*/ 265962 h 754380"/>
                  <a:gd name="connsiteX36" fmla="*/ 483275 w 587216"/>
                  <a:gd name="connsiteY36" fmla="*/ 273677 h 754380"/>
                  <a:gd name="connsiteX37" fmla="*/ 461415 w 587216"/>
                  <a:gd name="connsiteY37" fmla="*/ 293822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7216" h="75438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xmlns="" id="{6727BB43-B008-404B-AA09-E41AD0F516D4}"/>
                  </a:ext>
                </a:extLst>
              </p:cNvPr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>
                  <a:gd name="connsiteX0" fmla="*/ 3215 w 30003"/>
                  <a:gd name="connsiteY0" fmla="*/ 14788 h 30003"/>
                  <a:gd name="connsiteX1" fmla="*/ 9215 w 30003"/>
                  <a:gd name="connsiteY1" fmla="*/ 28504 h 30003"/>
                  <a:gd name="connsiteX2" fmla="*/ 26789 w 30003"/>
                  <a:gd name="connsiteY2" fmla="*/ 28504 h 30003"/>
                  <a:gd name="connsiteX3" fmla="*/ 28932 w 30003"/>
                  <a:gd name="connsiteY3" fmla="*/ 26361 h 30003"/>
                  <a:gd name="connsiteX4" fmla="*/ 14787 w 30003"/>
                  <a:gd name="connsiteY4" fmla="*/ 3215 h 30003"/>
                  <a:gd name="connsiteX5" fmla="*/ 3215 w 30003"/>
                  <a:gd name="connsiteY5" fmla="*/ 1478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0003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xmlns="" id="{A078ABE0-2018-4915-AF68-81CEC29C99D1}"/>
                  </a:ext>
                </a:extLst>
              </p:cNvPr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>
                  <a:gd name="connsiteX0" fmla="*/ 385961 w 458628"/>
                  <a:gd name="connsiteY0" fmla="*/ 350830 h 505777"/>
                  <a:gd name="connsiteX1" fmla="*/ 428823 w 458628"/>
                  <a:gd name="connsiteY1" fmla="*/ 307967 h 505777"/>
                  <a:gd name="connsiteX2" fmla="*/ 456255 w 458628"/>
                  <a:gd name="connsiteY2" fmla="*/ 318254 h 505777"/>
                  <a:gd name="connsiteX3" fmla="*/ 450683 w 458628"/>
                  <a:gd name="connsiteY3" fmla="*/ 270677 h 505777"/>
                  <a:gd name="connsiteX4" fmla="*/ 396676 w 458628"/>
                  <a:gd name="connsiteY4" fmla="*/ 270677 h 505777"/>
                  <a:gd name="connsiteX5" fmla="*/ 303664 w 458628"/>
                  <a:gd name="connsiteY5" fmla="*/ 363689 h 505777"/>
                  <a:gd name="connsiteX6" fmla="*/ 298092 w 458628"/>
                  <a:gd name="connsiteY6" fmla="*/ 366689 h 505777"/>
                  <a:gd name="connsiteX7" fmla="*/ 256944 w 458628"/>
                  <a:gd name="connsiteY7" fmla="*/ 398407 h 505777"/>
                  <a:gd name="connsiteX8" fmla="*/ 214082 w 458628"/>
                  <a:gd name="connsiteY8" fmla="*/ 355116 h 505777"/>
                  <a:gd name="connsiteX9" fmla="*/ 256944 w 458628"/>
                  <a:gd name="connsiteY9" fmla="*/ 312254 h 505777"/>
                  <a:gd name="connsiteX10" fmla="*/ 297664 w 458628"/>
                  <a:gd name="connsiteY10" fmla="*/ 341828 h 505777"/>
                  <a:gd name="connsiteX11" fmla="*/ 385532 w 458628"/>
                  <a:gd name="connsiteY11" fmla="*/ 253960 h 505777"/>
                  <a:gd name="connsiteX12" fmla="*/ 388532 w 458628"/>
                  <a:gd name="connsiteY12" fmla="*/ 251389 h 505777"/>
                  <a:gd name="connsiteX13" fmla="*/ 447683 w 458628"/>
                  <a:gd name="connsiteY13" fmla="*/ 251389 h 505777"/>
                  <a:gd name="connsiteX14" fmla="*/ 441682 w 458628"/>
                  <a:gd name="connsiteY14" fmla="*/ 217527 h 505777"/>
                  <a:gd name="connsiteX15" fmla="*/ 435252 w 458628"/>
                  <a:gd name="connsiteY15" fmla="*/ 217956 h 505777"/>
                  <a:gd name="connsiteX16" fmla="*/ 392819 w 458628"/>
                  <a:gd name="connsiteY16" fmla="*/ 175094 h 505777"/>
                  <a:gd name="connsiteX17" fmla="*/ 423680 w 458628"/>
                  <a:gd name="connsiteY17" fmla="*/ 133945 h 505777"/>
                  <a:gd name="connsiteX18" fmla="*/ 418536 w 458628"/>
                  <a:gd name="connsiteY18" fmla="*/ 111229 h 505777"/>
                  <a:gd name="connsiteX19" fmla="*/ 414678 w 458628"/>
                  <a:gd name="connsiteY19" fmla="*/ 94084 h 505777"/>
                  <a:gd name="connsiteX20" fmla="*/ 412964 w 458628"/>
                  <a:gd name="connsiteY20" fmla="*/ 94084 h 505777"/>
                  <a:gd name="connsiteX21" fmla="*/ 366672 w 458628"/>
                  <a:gd name="connsiteY21" fmla="*/ 140375 h 505777"/>
                  <a:gd name="connsiteX22" fmla="*/ 366672 w 458628"/>
                  <a:gd name="connsiteY22" fmla="*/ 230386 h 505777"/>
                  <a:gd name="connsiteX23" fmla="*/ 363672 w 458628"/>
                  <a:gd name="connsiteY23" fmla="*/ 232958 h 505777"/>
                  <a:gd name="connsiteX24" fmla="*/ 322095 w 458628"/>
                  <a:gd name="connsiteY24" fmla="*/ 274535 h 505777"/>
                  <a:gd name="connsiteX25" fmla="*/ 319524 w 458628"/>
                  <a:gd name="connsiteY25" fmla="*/ 277535 h 505777"/>
                  <a:gd name="connsiteX26" fmla="*/ 176363 w 458628"/>
                  <a:gd name="connsiteY26" fmla="*/ 277535 h 505777"/>
                  <a:gd name="connsiteX27" fmla="*/ 173362 w 458628"/>
                  <a:gd name="connsiteY27" fmla="*/ 274535 h 505777"/>
                  <a:gd name="connsiteX28" fmla="*/ 113784 w 458628"/>
                  <a:gd name="connsiteY28" fmla="*/ 215384 h 505777"/>
                  <a:gd name="connsiteX29" fmla="*/ 98782 w 458628"/>
                  <a:gd name="connsiteY29" fmla="*/ 217956 h 505777"/>
                  <a:gd name="connsiteX30" fmla="*/ 55919 w 458628"/>
                  <a:gd name="connsiteY30" fmla="*/ 175094 h 505777"/>
                  <a:gd name="connsiteX31" fmla="*/ 98782 w 458628"/>
                  <a:gd name="connsiteY31" fmla="*/ 132231 h 505777"/>
                  <a:gd name="connsiteX32" fmla="*/ 141644 w 458628"/>
                  <a:gd name="connsiteY32" fmla="*/ 175094 h 505777"/>
                  <a:gd name="connsiteX33" fmla="*/ 130071 w 458628"/>
                  <a:gd name="connsiteY33" fmla="*/ 203811 h 505777"/>
                  <a:gd name="connsiteX34" fmla="*/ 184078 w 458628"/>
                  <a:gd name="connsiteY34" fmla="*/ 257818 h 505777"/>
                  <a:gd name="connsiteX35" fmla="*/ 311380 w 458628"/>
                  <a:gd name="connsiteY35" fmla="*/ 257818 h 505777"/>
                  <a:gd name="connsiteX36" fmla="*/ 347384 w 458628"/>
                  <a:gd name="connsiteY36" fmla="*/ 221813 h 505777"/>
                  <a:gd name="connsiteX37" fmla="*/ 347384 w 458628"/>
                  <a:gd name="connsiteY37" fmla="*/ 132231 h 505777"/>
                  <a:gd name="connsiteX38" fmla="*/ 349956 w 458628"/>
                  <a:gd name="connsiteY38" fmla="*/ 129659 h 505777"/>
                  <a:gd name="connsiteX39" fmla="*/ 402677 w 458628"/>
                  <a:gd name="connsiteY39" fmla="*/ 77367 h 505777"/>
                  <a:gd name="connsiteX40" fmla="*/ 405249 w 458628"/>
                  <a:gd name="connsiteY40" fmla="*/ 74795 h 505777"/>
                  <a:gd name="connsiteX41" fmla="*/ 411678 w 458628"/>
                  <a:gd name="connsiteY41" fmla="*/ 74795 h 505777"/>
                  <a:gd name="connsiteX42" fmla="*/ 407820 w 458628"/>
                  <a:gd name="connsiteY42" fmla="*/ 39648 h 505777"/>
                  <a:gd name="connsiteX43" fmla="*/ 394962 w 458628"/>
                  <a:gd name="connsiteY43" fmla="*/ 39648 h 505777"/>
                  <a:gd name="connsiteX44" fmla="*/ 289091 w 458628"/>
                  <a:gd name="connsiteY44" fmla="*/ 145090 h 505777"/>
                  <a:gd name="connsiteX45" fmla="*/ 306236 w 458628"/>
                  <a:gd name="connsiteY45" fmla="*/ 179380 h 505777"/>
                  <a:gd name="connsiteX46" fmla="*/ 263374 w 458628"/>
                  <a:gd name="connsiteY46" fmla="*/ 222242 h 505777"/>
                  <a:gd name="connsiteX47" fmla="*/ 220511 w 458628"/>
                  <a:gd name="connsiteY47" fmla="*/ 179380 h 505777"/>
                  <a:gd name="connsiteX48" fmla="*/ 263374 w 458628"/>
                  <a:gd name="connsiteY48" fmla="*/ 136517 h 505777"/>
                  <a:gd name="connsiteX49" fmla="*/ 269803 w 458628"/>
                  <a:gd name="connsiteY49" fmla="*/ 136946 h 505777"/>
                  <a:gd name="connsiteX50" fmla="*/ 383817 w 458628"/>
                  <a:gd name="connsiteY50" fmla="*/ 22932 h 505777"/>
                  <a:gd name="connsiteX51" fmla="*/ 386389 w 458628"/>
                  <a:gd name="connsiteY51" fmla="*/ 20360 h 505777"/>
                  <a:gd name="connsiteX52" fmla="*/ 405677 w 458628"/>
                  <a:gd name="connsiteY52" fmla="*/ 20360 h 505777"/>
                  <a:gd name="connsiteX53" fmla="*/ 403963 w 458628"/>
                  <a:gd name="connsiteY53" fmla="*/ 3215 h 505777"/>
                  <a:gd name="connsiteX54" fmla="*/ 381674 w 458628"/>
                  <a:gd name="connsiteY54" fmla="*/ 3215 h 505777"/>
                  <a:gd name="connsiteX55" fmla="*/ 294663 w 458628"/>
                  <a:gd name="connsiteY55" fmla="*/ 90226 h 505777"/>
                  <a:gd name="connsiteX56" fmla="*/ 291663 w 458628"/>
                  <a:gd name="connsiteY56" fmla="*/ 92797 h 505777"/>
                  <a:gd name="connsiteX57" fmla="*/ 12200 w 458628"/>
                  <a:gd name="connsiteY57" fmla="*/ 92797 h 505777"/>
                  <a:gd name="connsiteX58" fmla="*/ 4056 w 458628"/>
                  <a:gd name="connsiteY58" fmla="*/ 253532 h 505777"/>
                  <a:gd name="connsiteX59" fmla="*/ 20343 w 458628"/>
                  <a:gd name="connsiteY59" fmla="*/ 381691 h 505777"/>
                  <a:gd name="connsiteX60" fmla="*/ 43489 w 458628"/>
                  <a:gd name="connsiteY60" fmla="*/ 505992 h 505777"/>
                  <a:gd name="connsiteX61" fmla="*/ 64492 w 458628"/>
                  <a:gd name="connsiteY61" fmla="*/ 484989 h 505777"/>
                  <a:gd name="connsiteX62" fmla="*/ 73064 w 458628"/>
                  <a:gd name="connsiteY62" fmla="*/ 476417 h 505777"/>
                  <a:gd name="connsiteX63" fmla="*/ 449826 w 458628"/>
                  <a:gd name="connsiteY63" fmla="*/ 476417 h 505777"/>
                  <a:gd name="connsiteX64" fmla="*/ 451540 w 458628"/>
                  <a:gd name="connsiteY64" fmla="*/ 463558 h 505777"/>
                  <a:gd name="connsiteX65" fmla="*/ 452826 w 458628"/>
                  <a:gd name="connsiteY65" fmla="*/ 451985 h 505777"/>
                  <a:gd name="connsiteX66" fmla="*/ 171648 w 458628"/>
                  <a:gd name="connsiteY66" fmla="*/ 451985 h 505777"/>
                  <a:gd name="connsiteX67" fmla="*/ 166076 w 458628"/>
                  <a:gd name="connsiteY67" fmla="*/ 446413 h 505777"/>
                  <a:gd name="connsiteX68" fmla="*/ 110783 w 458628"/>
                  <a:gd name="connsiteY68" fmla="*/ 390692 h 505777"/>
                  <a:gd name="connsiteX69" fmla="*/ 92352 w 458628"/>
                  <a:gd name="connsiteY69" fmla="*/ 394978 h 505777"/>
                  <a:gd name="connsiteX70" fmla="*/ 49061 w 458628"/>
                  <a:gd name="connsiteY70" fmla="*/ 351687 h 505777"/>
                  <a:gd name="connsiteX71" fmla="*/ 92352 w 458628"/>
                  <a:gd name="connsiteY71" fmla="*/ 308825 h 505777"/>
                  <a:gd name="connsiteX72" fmla="*/ 135644 w 458628"/>
                  <a:gd name="connsiteY72" fmla="*/ 351687 h 505777"/>
                  <a:gd name="connsiteX73" fmla="*/ 134786 w 458628"/>
                  <a:gd name="connsiteY73" fmla="*/ 359402 h 505777"/>
                  <a:gd name="connsiteX74" fmla="*/ 188364 w 458628"/>
                  <a:gd name="connsiteY74" fmla="*/ 412552 h 505777"/>
                  <a:gd name="connsiteX75" fmla="*/ 456684 w 458628"/>
                  <a:gd name="connsiteY75" fmla="*/ 412552 h 505777"/>
                  <a:gd name="connsiteX76" fmla="*/ 458827 w 458628"/>
                  <a:gd name="connsiteY76" fmla="*/ 382548 h 505777"/>
                  <a:gd name="connsiteX77" fmla="*/ 429252 w 458628"/>
                  <a:gd name="connsiteY77" fmla="*/ 394978 h 505777"/>
                  <a:gd name="connsiteX78" fmla="*/ 385961 w 458628"/>
                  <a:gd name="connsiteY78" fmla="*/ 350830 h 50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8628" h="505777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xmlns="" id="{1E0B2F6E-1B1A-4B0A-85A8-BABEC8376EC0}"/>
                  </a:ext>
                </a:extLst>
              </p:cNvPr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>
                  <a:gd name="connsiteX0" fmla="*/ 13502 w 21431"/>
                  <a:gd name="connsiteY0" fmla="*/ 3215 h 12858"/>
                  <a:gd name="connsiteX1" fmla="*/ 3215 w 21431"/>
                  <a:gd name="connsiteY1" fmla="*/ 13502 h 12858"/>
                  <a:gd name="connsiteX2" fmla="*/ 19503 w 21431"/>
                  <a:gd name="connsiteY2" fmla="*/ 13502 h 12858"/>
                  <a:gd name="connsiteX3" fmla="*/ 13502 w 21431"/>
                  <a:gd name="connsiteY3" fmla="*/ 3215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12858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xmlns="" id="{609B6973-8A2D-4EEA-B21B-7F859E92E1E8}"/>
                  </a:ext>
                </a:extLst>
              </p:cNvPr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xmlns="" id="{425C6D76-88AA-4C1C-A501-40D1BA8CD2C9}"/>
                  </a:ext>
                </a:extLst>
              </p:cNvPr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>
                  <a:gd name="connsiteX0" fmla="*/ 3215 w 390048"/>
                  <a:gd name="connsiteY0" fmla="*/ 43077 h 222885"/>
                  <a:gd name="connsiteX1" fmla="*/ 18645 w 390048"/>
                  <a:gd name="connsiteY1" fmla="*/ 118943 h 222885"/>
                  <a:gd name="connsiteX2" fmla="*/ 41362 w 390048"/>
                  <a:gd name="connsiteY2" fmla="*/ 112514 h 222885"/>
                  <a:gd name="connsiteX3" fmla="*/ 84225 w 390048"/>
                  <a:gd name="connsiteY3" fmla="*/ 155377 h 222885"/>
                  <a:gd name="connsiteX4" fmla="*/ 79939 w 390048"/>
                  <a:gd name="connsiteY4" fmla="*/ 174236 h 222885"/>
                  <a:gd name="connsiteX5" fmla="*/ 127516 w 390048"/>
                  <a:gd name="connsiteY5" fmla="*/ 221813 h 222885"/>
                  <a:gd name="connsiteX6" fmla="*/ 352115 w 390048"/>
                  <a:gd name="connsiteY6" fmla="*/ 221813 h 222885"/>
                  <a:gd name="connsiteX7" fmla="*/ 356830 w 390048"/>
                  <a:gd name="connsiteY7" fmla="*/ 192667 h 222885"/>
                  <a:gd name="connsiteX8" fmla="*/ 334970 w 390048"/>
                  <a:gd name="connsiteY8" fmla="*/ 155377 h 222885"/>
                  <a:gd name="connsiteX9" fmla="*/ 370118 w 390048"/>
                  <a:gd name="connsiteY9" fmla="*/ 113372 h 222885"/>
                  <a:gd name="connsiteX10" fmla="*/ 374833 w 390048"/>
                  <a:gd name="connsiteY10" fmla="*/ 85940 h 222885"/>
                  <a:gd name="connsiteX11" fmla="*/ 309682 w 390048"/>
                  <a:gd name="connsiteY11" fmla="*/ 85940 h 222885"/>
                  <a:gd name="connsiteX12" fmla="*/ 247102 w 390048"/>
                  <a:gd name="connsiteY12" fmla="*/ 148519 h 222885"/>
                  <a:gd name="connsiteX13" fmla="*/ 248817 w 390048"/>
                  <a:gd name="connsiteY13" fmla="*/ 159663 h 222885"/>
                  <a:gd name="connsiteX14" fmla="*/ 205526 w 390048"/>
                  <a:gd name="connsiteY14" fmla="*/ 202525 h 222885"/>
                  <a:gd name="connsiteX15" fmla="*/ 162663 w 390048"/>
                  <a:gd name="connsiteY15" fmla="*/ 159663 h 222885"/>
                  <a:gd name="connsiteX16" fmla="*/ 205526 w 390048"/>
                  <a:gd name="connsiteY16" fmla="*/ 116800 h 222885"/>
                  <a:gd name="connsiteX17" fmla="*/ 220528 w 390048"/>
                  <a:gd name="connsiteY17" fmla="*/ 119372 h 222885"/>
                  <a:gd name="connsiteX18" fmla="*/ 286964 w 390048"/>
                  <a:gd name="connsiteY18" fmla="*/ 52507 h 222885"/>
                  <a:gd name="connsiteX19" fmla="*/ 292965 w 390048"/>
                  <a:gd name="connsiteY19" fmla="*/ 46935 h 222885"/>
                  <a:gd name="connsiteX20" fmla="*/ 380405 w 390048"/>
                  <a:gd name="connsiteY20" fmla="*/ 46935 h 222885"/>
                  <a:gd name="connsiteX21" fmla="*/ 387263 w 390048"/>
                  <a:gd name="connsiteY21" fmla="*/ 3215 h 222885"/>
                  <a:gd name="connsiteX22" fmla="*/ 43505 w 390048"/>
                  <a:gd name="connsiteY22" fmla="*/ 3215 h 222885"/>
                  <a:gd name="connsiteX23" fmla="*/ 3215 w 390048"/>
                  <a:gd name="connsiteY23" fmla="*/ 43077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0048" h="222885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xmlns="" id="{9206F355-6E4E-4D4F-83AB-9ACB89D1F6BB}"/>
                  </a:ext>
                </a:extLst>
              </p:cNvPr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>
                  <a:gd name="connsiteX0" fmla="*/ 212812 w 300037"/>
                  <a:gd name="connsiteY0" fmla="*/ 173379 h 411480"/>
                  <a:gd name="connsiteX1" fmla="*/ 212812 w 300037"/>
                  <a:gd name="connsiteY1" fmla="*/ 173379 h 411480"/>
                  <a:gd name="connsiteX2" fmla="*/ 208526 w 300037"/>
                  <a:gd name="connsiteY2" fmla="*/ 169092 h 411480"/>
                  <a:gd name="connsiteX3" fmla="*/ 150662 w 300037"/>
                  <a:gd name="connsiteY3" fmla="*/ 111657 h 411480"/>
                  <a:gd name="connsiteX4" fmla="*/ 123658 w 300037"/>
                  <a:gd name="connsiteY4" fmla="*/ 121515 h 411480"/>
                  <a:gd name="connsiteX5" fmla="*/ 80796 w 300037"/>
                  <a:gd name="connsiteY5" fmla="*/ 78653 h 411480"/>
                  <a:gd name="connsiteX6" fmla="*/ 123658 w 300037"/>
                  <a:gd name="connsiteY6" fmla="*/ 35362 h 411480"/>
                  <a:gd name="connsiteX7" fmla="*/ 166521 w 300037"/>
                  <a:gd name="connsiteY7" fmla="*/ 78653 h 411480"/>
                  <a:gd name="connsiteX8" fmla="*/ 166092 w 300037"/>
                  <a:gd name="connsiteY8" fmla="*/ 85082 h 411480"/>
                  <a:gd name="connsiteX9" fmla="*/ 224814 w 300037"/>
                  <a:gd name="connsiteY9" fmla="*/ 144232 h 411480"/>
                  <a:gd name="connsiteX10" fmla="*/ 295966 w 300037"/>
                  <a:gd name="connsiteY10" fmla="*/ 144232 h 411480"/>
                  <a:gd name="connsiteX11" fmla="*/ 292965 w 300037"/>
                  <a:gd name="connsiteY11" fmla="*/ 117657 h 411480"/>
                  <a:gd name="connsiteX12" fmla="*/ 253103 w 300037"/>
                  <a:gd name="connsiteY12" fmla="*/ 75224 h 411480"/>
                  <a:gd name="connsiteX13" fmla="*/ 272391 w 300037"/>
                  <a:gd name="connsiteY13" fmla="*/ 39219 h 411480"/>
                  <a:gd name="connsiteX14" fmla="*/ 267248 w 300037"/>
                  <a:gd name="connsiteY14" fmla="*/ 22931 h 411480"/>
                  <a:gd name="connsiteX15" fmla="*/ 263819 w 300037"/>
                  <a:gd name="connsiteY15" fmla="*/ 3215 h 411480"/>
                  <a:gd name="connsiteX16" fmla="*/ 51649 w 300037"/>
                  <a:gd name="connsiteY16" fmla="*/ 3215 h 411480"/>
                  <a:gd name="connsiteX17" fmla="*/ 37933 w 300037"/>
                  <a:gd name="connsiteY17" fmla="*/ 16930 h 411480"/>
                  <a:gd name="connsiteX18" fmla="*/ 38362 w 300037"/>
                  <a:gd name="connsiteY18" fmla="*/ 63651 h 411480"/>
                  <a:gd name="connsiteX19" fmla="*/ 30647 w 300037"/>
                  <a:gd name="connsiteY19" fmla="*/ 120230 h 411480"/>
                  <a:gd name="connsiteX20" fmla="*/ 20788 w 300037"/>
                  <a:gd name="connsiteY20" fmla="*/ 233815 h 411480"/>
                  <a:gd name="connsiteX21" fmla="*/ 3215 w 300037"/>
                  <a:gd name="connsiteY21" fmla="*/ 262104 h 411480"/>
                  <a:gd name="connsiteX22" fmla="*/ 70509 w 300037"/>
                  <a:gd name="connsiteY22" fmla="*/ 329398 h 411480"/>
                  <a:gd name="connsiteX23" fmla="*/ 196525 w 300037"/>
                  <a:gd name="connsiteY23" fmla="*/ 329398 h 411480"/>
                  <a:gd name="connsiteX24" fmla="*/ 200811 w 300037"/>
                  <a:gd name="connsiteY24" fmla="*/ 333684 h 411480"/>
                  <a:gd name="connsiteX25" fmla="*/ 276249 w 300037"/>
                  <a:gd name="connsiteY25" fmla="*/ 409122 h 411480"/>
                  <a:gd name="connsiteX26" fmla="*/ 286536 w 300037"/>
                  <a:gd name="connsiteY26" fmla="*/ 376975 h 411480"/>
                  <a:gd name="connsiteX27" fmla="*/ 184523 w 300037"/>
                  <a:gd name="connsiteY27" fmla="*/ 274963 h 411480"/>
                  <a:gd name="connsiteX28" fmla="*/ 159234 w 300037"/>
                  <a:gd name="connsiteY28" fmla="*/ 274963 h 411480"/>
                  <a:gd name="connsiteX29" fmla="*/ 123658 w 300037"/>
                  <a:gd name="connsiteY29" fmla="*/ 293823 h 411480"/>
                  <a:gd name="connsiteX30" fmla="*/ 80796 w 300037"/>
                  <a:gd name="connsiteY30" fmla="*/ 250960 h 411480"/>
                  <a:gd name="connsiteX31" fmla="*/ 123658 w 300037"/>
                  <a:gd name="connsiteY31" fmla="*/ 208098 h 411480"/>
                  <a:gd name="connsiteX32" fmla="*/ 166092 w 300037"/>
                  <a:gd name="connsiteY32" fmla="*/ 245388 h 411480"/>
                  <a:gd name="connsiteX33" fmla="*/ 196525 w 300037"/>
                  <a:gd name="connsiteY33" fmla="*/ 245388 h 411480"/>
                  <a:gd name="connsiteX34" fmla="*/ 200811 w 300037"/>
                  <a:gd name="connsiteY34" fmla="*/ 249674 h 411480"/>
                  <a:gd name="connsiteX35" fmla="*/ 282678 w 300037"/>
                  <a:gd name="connsiteY35" fmla="*/ 331541 h 411480"/>
                  <a:gd name="connsiteX36" fmla="*/ 273677 w 300037"/>
                  <a:gd name="connsiteY36" fmla="*/ 283964 h 411480"/>
                  <a:gd name="connsiteX37" fmla="*/ 253103 w 300037"/>
                  <a:gd name="connsiteY37" fmla="*/ 247531 h 411480"/>
                  <a:gd name="connsiteX38" fmla="*/ 295537 w 300037"/>
                  <a:gd name="connsiteY38" fmla="*/ 204240 h 411480"/>
                  <a:gd name="connsiteX39" fmla="*/ 297680 w 300037"/>
                  <a:gd name="connsiteY39" fmla="*/ 204240 h 411480"/>
                  <a:gd name="connsiteX40" fmla="*/ 298537 w 300037"/>
                  <a:gd name="connsiteY40" fmla="*/ 195239 h 411480"/>
                  <a:gd name="connsiteX41" fmla="*/ 298109 w 300037"/>
                  <a:gd name="connsiteY41" fmla="*/ 173808 h 411480"/>
                  <a:gd name="connsiteX42" fmla="*/ 212812 w 300037"/>
                  <a:gd name="connsiteY42" fmla="*/ 173808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00037" h="41148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844D120E-A8B5-4B24-9E9E-64B8C4966A83}"/>
                  </a:ext>
                </a:extLst>
              </p:cNvPr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>
                  <a:gd name="connsiteX0" fmla="*/ 9215 w 407193"/>
                  <a:gd name="connsiteY0" fmla="*/ 99227 h 184308"/>
                  <a:gd name="connsiteX1" fmla="*/ 9215 w 407193"/>
                  <a:gd name="connsiteY1" fmla="*/ 99227 h 184308"/>
                  <a:gd name="connsiteX2" fmla="*/ 3215 w 407193"/>
                  <a:gd name="connsiteY2" fmla="*/ 184095 h 184308"/>
                  <a:gd name="connsiteX3" fmla="*/ 273248 w 407193"/>
                  <a:gd name="connsiteY3" fmla="*/ 184095 h 184308"/>
                  <a:gd name="connsiteX4" fmla="*/ 359831 w 407193"/>
                  <a:gd name="connsiteY4" fmla="*/ 97084 h 184308"/>
                  <a:gd name="connsiteX5" fmla="*/ 362831 w 407193"/>
                  <a:gd name="connsiteY5" fmla="*/ 94084 h 184308"/>
                  <a:gd name="connsiteX6" fmla="*/ 391120 w 407193"/>
                  <a:gd name="connsiteY6" fmla="*/ 94084 h 184308"/>
                  <a:gd name="connsiteX7" fmla="*/ 389406 w 407193"/>
                  <a:gd name="connsiteY7" fmla="*/ 83796 h 184308"/>
                  <a:gd name="connsiteX8" fmla="*/ 388977 w 407193"/>
                  <a:gd name="connsiteY8" fmla="*/ 67937 h 184308"/>
                  <a:gd name="connsiteX9" fmla="*/ 379119 w 407193"/>
                  <a:gd name="connsiteY9" fmla="*/ 67508 h 184308"/>
                  <a:gd name="connsiteX10" fmla="*/ 363260 w 407193"/>
                  <a:gd name="connsiteY10" fmla="*/ 66223 h 184308"/>
                  <a:gd name="connsiteX11" fmla="*/ 348258 w 407193"/>
                  <a:gd name="connsiteY11" fmla="*/ 73509 h 184308"/>
                  <a:gd name="connsiteX12" fmla="*/ 323826 w 407193"/>
                  <a:gd name="connsiteY12" fmla="*/ 99655 h 184308"/>
                  <a:gd name="connsiteX13" fmla="*/ 295108 w 407193"/>
                  <a:gd name="connsiteY13" fmla="*/ 141232 h 184308"/>
                  <a:gd name="connsiteX14" fmla="*/ 289965 w 407193"/>
                  <a:gd name="connsiteY14" fmla="*/ 145089 h 184308"/>
                  <a:gd name="connsiteX15" fmla="*/ 253960 w 407193"/>
                  <a:gd name="connsiteY15" fmla="*/ 164807 h 184308"/>
                  <a:gd name="connsiteX16" fmla="*/ 211098 w 407193"/>
                  <a:gd name="connsiteY16" fmla="*/ 121515 h 184308"/>
                  <a:gd name="connsiteX17" fmla="*/ 253960 w 407193"/>
                  <a:gd name="connsiteY17" fmla="*/ 78653 h 184308"/>
                  <a:gd name="connsiteX18" fmla="*/ 293822 w 407193"/>
                  <a:gd name="connsiteY18" fmla="*/ 106513 h 184308"/>
                  <a:gd name="connsiteX19" fmla="*/ 307967 w 407193"/>
                  <a:gd name="connsiteY19" fmla="*/ 87225 h 184308"/>
                  <a:gd name="connsiteX20" fmla="*/ 335828 w 407193"/>
                  <a:gd name="connsiteY20" fmla="*/ 58079 h 184308"/>
                  <a:gd name="connsiteX21" fmla="*/ 368403 w 407193"/>
                  <a:gd name="connsiteY21" fmla="*/ 46935 h 184308"/>
                  <a:gd name="connsiteX22" fmla="*/ 379976 w 407193"/>
                  <a:gd name="connsiteY22" fmla="*/ 47792 h 184308"/>
                  <a:gd name="connsiteX23" fmla="*/ 392835 w 407193"/>
                  <a:gd name="connsiteY23" fmla="*/ 48220 h 184308"/>
                  <a:gd name="connsiteX24" fmla="*/ 396264 w 407193"/>
                  <a:gd name="connsiteY24" fmla="*/ 35362 h 184308"/>
                  <a:gd name="connsiteX25" fmla="*/ 223957 w 407193"/>
                  <a:gd name="connsiteY25" fmla="*/ 35362 h 184308"/>
                  <a:gd name="connsiteX26" fmla="*/ 130088 w 407193"/>
                  <a:gd name="connsiteY26" fmla="*/ 129659 h 184308"/>
                  <a:gd name="connsiteX27" fmla="*/ 88940 w 407193"/>
                  <a:gd name="connsiteY27" fmla="*/ 160520 h 184308"/>
                  <a:gd name="connsiteX28" fmla="*/ 45649 w 407193"/>
                  <a:gd name="connsiteY28" fmla="*/ 117658 h 184308"/>
                  <a:gd name="connsiteX29" fmla="*/ 88940 w 407193"/>
                  <a:gd name="connsiteY29" fmla="*/ 74366 h 184308"/>
                  <a:gd name="connsiteX30" fmla="*/ 129230 w 407193"/>
                  <a:gd name="connsiteY30" fmla="*/ 102656 h 184308"/>
                  <a:gd name="connsiteX31" fmla="*/ 213670 w 407193"/>
                  <a:gd name="connsiteY31" fmla="*/ 18645 h 184308"/>
                  <a:gd name="connsiteX32" fmla="*/ 216670 w 407193"/>
                  <a:gd name="connsiteY32" fmla="*/ 15645 h 184308"/>
                  <a:gd name="connsiteX33" fmla="*/ 401836 w 407193"/>
                  <a:gd name="connsiteY33" fmla="*/ 15645 h 184308"/>
                  <a:gd name="connsiteX34" fmla="*/ 405265 w 407193"/>
                  <a:gd name="connsiteY34" fmla="*/ 3215 h 184308"/>
                  <a:gd name="connsiteX35" fmla="*/ 202097 w 407193"/>
                  <a:gd name="connsiteY35" fmla="*/ 3215 h 184308"/>
                  <a:gd name="connsiteX36" fmla="*/ 146375 w 407193"/>
                  <a:gd name="connsiteY36" fmla="*/ 35362 h 184308"/>
                  <a:gd name="connsiteX37" fmla="*/ 141661 w 407193"/>
                  <a:gd name="connsiteY37" fmla="*/ 38362 h 184308"/>
                  <a:gd name="connsiteX38" fmla="*/ 18217 w 407193"/>
                  <a:gd name="connsiteY38" fmla="*/ 38362 h 184308"/>
                  <a:gd name="connsiteX39" fmla="*/ 10073 w 407193"/>
                  <a:gd name="connsiteY39" fmla="*/ 46506 h 184308"/>
                  <a:gd name="connsiteX40" fmla="*/ 9215 w 407193"/>
                  <a:gd name="connsiteY40" fmla="*/ 99227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7193" h="184308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xmlns="" id="{3E695113-E616-4B3F-8D2C-40136B9F1568}"/>
                  </a:ext>
                </a:extLst>
              </p:cNvPr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>
                  <a:gd name="connsiteX0" fmla="*/ 267248 w 437197"/>
                  <a:gd name="connsiteY0" fmla="*/ 84653 h 235743"/>
                  <a:gd name="connsiteX1" fmla="*/ 267248 w 437197"/>
                  <a:gd name="connsiteY1" fmla="*/ 84653 h 235743"/>
                  <a:gd name="connsiteX2" fmla="*/ 264676 w 437197"/>
                  <a:gd name="connsiteY2" fmla="*/ 87654 h 235743"/>
                  <a:gd name="connsiteX3" fmla="*/ 4072 w 437197"/>
                  <a:gd name="connsiteY3" fmla="*/ 87654 h 235743"/>
                  <a:gd name="connsiteX4" fmla="*/ 3215 w 437197"/>
                  <a:gd name="connsiteY4" fmla="*/ 234244 h 235743"/>
                  <a:gd name="connsiteX5" fmla="*/ 270677 w 437197"/>
                  <a:gd name="connsiteY5" fmla="*/ 234244 h 235743"/>
                  <a:gd name="connsiteX6" fmla="*/ 319969 w 437197"/>
                  <a:gd name="connsiteY6" fmla="*/ 185380 h 235743"/>
                  <a:gd name="connsiteX7" fmla="*/ 319969 w 437197"/>
                  <a:gd name="connsiteY7" fmla="*/ 117658 h 235743"/>
                  <a:gd name="connsiteX8" fmla="*/ 321254 w 437197"/>
                  <a:gd name="connsiteY8" fmla="*/ 115515 h 235743"/>
                  <a:gd name="connsiteX9" fmla="*/ 349972 w 437197"/>
                  <a:gd name="connsiteY9" fmla="*/ 65365 h 235743"/>
                  <a:gd name="connsiteX10" fmla="*/ 352973 w 437197"/>
                  <a:gd name="connsiteY10" fmla="*/ 60651 h 235743"/>
                  <a:gd name="connsiteX11" fmla="*/ 430554 w 437197"/>
                  <a:gd name="connsiteY11" fmla="*/ 60651 h 235743"/>
                  <a:gd name="connsiteX12" fmla="*/ 431411 w 437197"/>
                  <a:gd name="connsiteY12" fmla="*/ 50363 h 235743"/>
                  <a:gd name="connsiteX13" fmla="*/ 433126 w 437197"/>
                  <a:gd name="connsiteY13" fmla="*/ 33218 h 235743"/>
                  <a:gd name="connsiteX14" fmla="*/ 368832 w 437197"/>
                  <a:gd name="connsiteY14" fmla="*/ 33218 h 235743"/>
                  <a:gd name="connsiteX15" fmla="*/ 271105 w 437197"/>
                  <a:gd name="connsiteY15" fmla="*/ 136088 h 235743"/>
                  <a:gd name="connsiteX16" fmla="*/ 277535 w 437197"/>
                  <a:gd name="connsiteY16" fmla="*/ 159234 h 235743"/>
                  <a:gd name="connsiteX17" fmla="*/ 234672 w 437197"/>
                  <a:gd name="connsiteY17" fmla="*/ 202097 h 235743"/>
                  <a:gd name="connsiteX18" fmla="*/ 191810 w 437197"/>
                  <a:gd name="connsiteY18" fmla="*/ 159234 h 235743"/>
                  <a:gd name="connsiteX19" fmla="*/ 234672 w 437197"/>
                  <a:gd name="connsiteY19" fmla="*/ 116372 h 235743"/>
                  <a:gd name="connsiteX20" fmla="*/ 256961 w 437197"/>
                  <a:gd name="connsiteY20" fmla="*/ 122373 h 235743"/>
                  <a:gd name="connsiteX21" fmla="*/ 358116 w 437197"/>
                  <a:gd name="connsiteY21" fmla="*/ 16502 h 235743"/>
                  <a:gd name="connsiteX22" fmla="*/ 360688 w 437197"/>
                  <a:gd name="connsiteY22" fmla="*/ 13502 h 235743"/>
                  <a:gd name="connsiteX23" fmla="*/ 435697 w 437197"/>
                  <a:gd name="connsiteY23" fmla="*/ 13502 h 235743"/>
                  <a:gd name="connsiteX24" fmla="*/ 437412 w 437197"/>
                  <a:gd name="connsiteY24" fmla="*/ 3215 h 235743"/>
                  <a:gd name="connsiteX25" fmla="*/ 348258 w 437197"/>
                  <a:gd name="connsiteY25" fmla="*/ 3215 h 235743"/>
                  <a:gd name="connsiteX26" fmla="*/ 267248 w 437197"/>
                  <a:gd name="connsiteY26" fmla="*/ 84653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7197" h="235743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B228759D-7933-492F-975E-3015EDF6F04C}"/>
                  </a:ext>
                </a:extLst>
              </p:cNvPr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>
                  <a:gd name="connsiteX0" fmla="*/ 291679 w 510063"/>
                  <a:gd name="connsiteY0" fmla="*/ 129659 h 381476"/>
                  <a:gd name="connsiteX1" fmla="*/ 291679 w 510063"/>
                  <a:gd name="connsiteY1" fmla="*/ 129659 h 381476"/>
                  <a:gd name="connsiteX2" fmla="*/ 288679 w 510063"/>
                  <a:gd name="connsiteY2" fmla="*/ 132231 h 381476"/>
                  <a:gd name="connsiteX3" fmla="*/ 3215 w 510063"/>
                  <a:gd name="connsiteY3" fmla="*/ 132231 h 381476"/>
                  <a:gd name="connsiteX4" fmla="*/ 24217 w 510063"/>
                  <a:gd name="connsiteY4" fmla="*/ 196954 h 381476"/>
                  <a:gd name="connsiteX5" fmla="*/ 41791 w 510063"/>
                  <a:gd name="connsiteY5" fmla="*/ 364117 h 381476"/>
                  <a:gd name="connsiteX6" fmla="*/ 41791 w 510063"/>
                  <a:gd name="connsiteY6" fmla="*/ 378690 h 381476"/>
                  <a:gd name="connsiteX7" fmla="*/ 294251 w 510063"/>
                  <a:gd name="connsiteY7" fmla="*/ 378690 h 381476"/>
                  <a:gd name="connsiteX8" fmla="*/ 375690 w 510063"/>
                  <a:gd name="connsiteY8" fmla="*/ 297680 h 381476"/>
                  <a:gd name="connsiteX9" fmla="*/ 378690 w 510063"/>
                  <a:gd name="connsiteY9" fmla="*/ 294680 h 381476"/>
                  <a:gd name="connsiteX10" fmla="*/ 478989 w 510063"/>
                  <a:gd name="connsiteY10" fmla="*/ 294680 h 381476"/>
                  <a:gd name="connsiteX11" fmla="*/ 490133 w 510063"/>
                  <a:gd name="connsiteY11" fmla="*/ 215813 h 381476"/>
                  <a:gd name="connsiteX12" fmla="*/ 454128 w 510063"/>
                  <a:gd name="connsiteY12" fmla="*/ 252246 h 381476"/>
                  <a:gd name="connsiteX13" fmla="*/ 451128 w 510063"/>
                  <a:gd name="connsiteY13" fmla="*/ 255246 h 381476"/>
                  <a:gd name="connsiteX14" fmla="*/ 286965 w 510063"/>
                  <a:gd name="connsiteY14" fmla="*/ 255246 h 381476"/>
                  <a:gd name="connsiteX15" fmla="*/ 286965 w 510063"/>
                  <a:gd name="connsiteY15" fmla="*/ 261247 h 381476"/>
                  <a:gd name="connsiteX16" fmla="*/ 317397 w 510063"/>
                  <a:gd name="connsiteY16" fmla="*/ 301967 h 381476"/>
                  <a:gd name="connsiteX17" fmla="*/ 274534 w 510063"/>
                  <a:gd name="connsiteY17" fmla="*/ 345258 h 381476"/>
                  <a:gd name="connsiteX18" fmla="*/ 231672 w 510063"/>
                  <a:gd name="connsiteY18" fmla="*/ 301967 h 381476"/>
                  <a:gd name="connsiteX19" fmla="*/ 267248 w 510063"/>
                  <a:gd name="connsiteY19" fmla="*/ 259961 h 381476"/>
                  <a:gd name="connsiteX20" fmla="*/ 267248 w 510063"/>
                  <a:gd name="connsiteY20" fmla="*/ 235958 h 381476"/>
                  <a:gd name="connsiteX21" fmla="*/ 442984 w 510063"/>
                  <a:gd name="connsiteY21" fmla="*/ 235958 h 381476"/>
                  <a:gd name="connsiteX22" fmla="*/ 493133 w 510063"/>
                  <a:gd name="connsiteY22" fmla="*/ 185809 h 381476"/>
                  <a:gd name="connsiteX23" fmla="*/ 498705 w 510063"/>
                  <a:gd name="connsiteY23" fmla="*/ 119801 h 381476"/>
                  <a:gd name="connsiteX24" fmla="*/ 493562 w 510063"/>
                  <a:gd name="connsiteY24" fmla="*/ 119801 h 381476"/>
                  <a:gd name="connsiteX25" fmla="*/ 493990 w 510063"/>
                  <a:gd name="connsiteY25" fmla="*/ 123658 h 381476"/>
                  <a:gd name="connsiteX26" fmla="*/ 451128 w 510063"/>
                  <a:gd name="connsiteY26" fmla="*/ 166950 h 381476"/>
                  <a:gd name="connsiteX27" fmla="*/ 407837 w 510063"/>
                  <a:gd name="connsiteY27" fmla="*/ 123658 h 381476"/>
                  <a:gd name="connsiteX28" fmla="*/ 451128 w 510063"/>
                  <a:gd name="connsiteY28" fmla="*/ 80796 h 381476"/>
                  <a:gd name="connsiteX29" fmla="*/ 486704 w 510063"/>
                  <a:gd name="connsiteY29" fmla="*/ 100084 h 381476"/>
                  <a:gd name="connsiteX30" fmla="*/ 500420 w 510063"/>
                  <a:gd name="connsiteY30" fmla="*/ 100084 h 381476"/>
                  <a:gd name="connsiteX31" fmla="*/ 504706 w 510063"/>
                  <a:gd name="connsiteY31" fmla="*/ 43077 h 381476"/>
                  <a:gd name="connsiteX32" fmla="*/ 432697 w 510063"/>
                  <a:gd name="connsiteY32" fmla="*/ 43077 h 381476"/>
                  <a:gd name="connsiteX33" fmla="*/ 385120 w 510063"/>
                  <a:gd name="connsiteY33" fmla="*/ 90654 h 381476"/>
                  <a:gd name="connsiteX34" fmla="*/ 385120 w 510063"/>
                  <a:gd name="connsiteY34" fmla="*/ 231244 h 381476"/>
                  <a:gd name="connsiteX35" fmla="*/ 200811 w 510063"/>
                  <a:gd name="connsiteY35" fmla="*/ 231244 h 381476"/>
                  <a:gd name="connsiteX36" fmla="*/ 151948 w 510063"/>
                  <a:gd name="connsiteY36" fmla="*/ 280106 h 381476"/>
                  <a:gd name="connsiteX37" fmla="*/ 158377 w 510063"/>
                  <a:gd name="connsiteY37" fmla="*/ 302395 h 381476"/>
                  <a:gd name="connsiteX38" fmla="*/ 115086 w 510063"/>
                  <a:gd name="connsiteY38" fmla="*/ 345686 h 381476"/>
                  <a:gd name="connsiteX39" fmla="*/ 71795 w 510063"/>
                  <a:gd name="connsiteY39" fmla="*/ 302395 h 381476"/>
                  <a:gd name="connsiteX40" fmla="*/ 115086 w 510063"/>
                  <a:gd name="connsiteY40" fmla="*/ 259104 h 381476"/>
                  <a:gd name="connsiteX41" fmla="*/ 137803 w 510063"/>
                  <a:gd name="connsiteY41" fmla="*/ 265962 h 381476"/>
                  <a:gd name="connsiteX42" fmla="*/ 189238 w 510063"/>
                  <a:gd name="connsiteY42" fmla="*/ 214527 h 381476"/>
                  <a:gd name="connsiteX43" fmla="*/ 192238 w 510063"/>
                  <a:gd name="connsiteY43" fmla="*/ 211526 h 381476"/>
                  <a:gd name="connsiteX44" fmla="*/ 365832 w 510063"/>
                  <a:gd name="connsiteY44" fmla="*/ 211526 h 381476"/>
                  <a:gd name="connsiteX45" fmla="*/ 365832 w 510063"/>
                  <a:gd name="connsiteY45" fmla="*/ 82082 h 381476"/>
                  <a:gd name="connsiteX46" fmla="*/ 368832 w 510063"/>
                  <a:gd name="connsiteY46" fmla="*/ 79081 h 381476"/>
                  <a:gd name="connsiteX47" fmla="*/ 421553 w 510063"/>
                  <a:gd name="connsiteY47" fmla="*/ 26361 h 381476"/>
                  <a:gd name="connsiteX48" fmla="*/ 424553 w 510063"/>
                  <a:gd name="connsiteY48" fmla="*/ 23360 h 381476"/>
                  <a:gd name="connsiteX49" fmla="*/ 506420 w 510063"/>
                  <a:gd name="connsiteY49" fmla="*/ 23360 h 381476"/>
                  <a:gd name="connsiteX50" fmla="*/ 508135 w 510063"/>
                  <a:gd name="connsiteY50" fmla="*/ 3215 h 381476"/>
                  <a:gd name="connsiteX51" fmla="*/ 417695 w 510063"/>
                  <a:gd name="connsiteY51" fmla="*/ 3215 h 381476"/>
                  <a:gd name="connsiteX52" fmla="*/ 291679 w 510063"/>
                  <a:gd name="connsiteY52" fmla="*/ 129659 h 38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10063" h="381476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9C15658E-4CB0-4B0A-8FB3-0B7ED59FA819}"/>
                  </a:ext>
                </a:extLst>
              </p:cNvPr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>
                  <a:gd name="connsiteX0" fmla="*/ 432697 w 432911"/>
                  <a:gd name="connsiteY0" fmla="*/ 21217 h 304323"/>
                  <a:gd name="connsiteX1" fmla="*/ 433126 w 432911"/>
                  <a:gd name="connsiteY1" fmla="*/ 3215 h 304323"/>
                  <a:gd name="connsiteX2" fmla="*/ 367546 w 432911"/>
                  <a:gd name="connsiteY2" fmla="*/ 3215 h 304323"/>
                  <a:gd name="connsiteX3" fmla="*/ 342686 w 432911"/>
                  <a:gd name="connsiteY3" fmla="*/ 46506 h 304323"/>
                  <a:gd name="connsiteX4" fmla="*/ 342686 w 432911"/>
                  <a:gd name="connsiteY4" fmla="*/ 116800 h 304323"/>
                  <a:gd name="connsiteX5" fmla="*/ 340114 w 432911"/>
                  <a:gd name="connsiteY5" fmla="*/ 119372 h 304323"/>
                  <a:gd name="connsiteX6" fmla="*/ 284821 w 432911"/>
                  <a:gd name="connsiteY6" fmla="*/ 174236 h 304323"/>
                  <a:gd name="connsiteX7" fmla="*/ 281821 w 432911"/>
                  <a:gd name="connsiteY7" fmla="*/ 177236 h 304323"/>
                  <a:gd name="connsiteX8" fmla="*/ 6215 w 432911"/>
                  <a:gd name="connsiteY8" fmla="*/ 177236 h 304323"/>
                  <a:gd name="connsiteX9" fmla="*/ 3215 w 432911"/>
                  <a:gd name="connsiteY9" fmla="*/ 304538 h 304323"/>
                  <a:gd name="connsiteX10" fmla="*/ 122801 w 432911"/>
                  <a:gd name="connsiteY10" fmla="*/ 304538 h 304323"/>
                  <a:gd name="connsiteX11" fmla="*/ 178522 w 432911"/>
                  <a:gd name="connsiteY11" fmla="*/ 272391 h 304323"/>
                  <a:gd name="connsiteX12" fmla="*/ 183237 w 432911"/>
                  <a:gd name="connsiteY12" fmla="*/ 269819 h 304323"/>
                  <a:gd name="connsiteX13" fmla="*/ 406980 w 432911"/>
                  <a:gd name="connsiteY13" fmla="*/ 269819 h 304323"/>
                  <a:gd name="connsiteX14" fmla="*/ 421553 w 432911"/>
                  <a:gd name="connsiteY14" fmla="*/ 207240 h 304323"/>
                  <a:gd name="connsiteX15" fmla="*/ 400979 w 432911"/>
                  <a:gd name="connsiteY15" fmla="*/ 227814 h 304323"/>
                  <a:gd name="connsiteX16" fmla="*/ 395407 w 432911"/>
                  <a:gd name="connsiteY16" fmla="*/ 233386 h 304323"/>
                  <a:gd name="connsiteX17" fmla="*/ 154948 w 432911"/>
                  <a:gd name="connsiteY17" fmla="*/ 233386 h 304323"/>
                  <a:gd name="connsiteX18" fmla="*/ 117229 w 432911"/>
                  <a:gd name="connsiteY18" fmla="*/ 271105 h 304323"/>
                  <a:gd name="connsiteX19" fmla="*/ 113371 w 432911"/>
                  <a:gd name="connsiteY19" fmla="*/ 274105 h 304323"/>
                  <a:gd name="connsiteX20" fmla="*/ 76938 w 432911"/>
                  <a:gd name="connsiteY20" fmla="*/ 293823 h 304323"/>
                  <a:gd name="connsiteX21" fmla="*/ 34076 w 432911"/>
                  <a:gd name="connsiteY21" fmla="*/ 250960 h 304323"/>
                  <a:gd name="connsiteX22" fmla="*/ 76938 w 432911"/>
                  <a:gd name="connsiteY22" fmla="*/ 207669 h 304323"/>
                  <a:gd name="connsiteX23" fmla="*/ 109514 w 432911"/>
                  <a:gd name="connsiteY23" fmla="*/ 222670 h 304323"/>
                  <a:gd name="connsiteX24" fmla="*/ 133088 w 432911"/>
                  <a:gd name="connsiteY24" fmla="*/ 199096 h 304323"/>
                  <a:gd name="connsiteX25" fmla="*/ 138660 w 432911"/>
                  <a:gd name="connsiteY25" fmla="*/ 193524 h 304323"/>
                  <a:gd name="connsiteX26" fmla="*/ 379119 w 432911"/>
                  <a:gd name="connsiteY26" fmla="*/ 193524 h 304323"/>
                  <a:gd name="connsiteX27" fmla="*/ 431411 w 432911"/>
                  <a:gd name="connsiteY27" fmla="*/ 141661 h 304323"/>
                  <a:gd name="connsiteX28" fmla="*/ 432268 w 432911"/>
                  <a:gd name="connsiteY28" fmla="*/ 130516 h 304323"/>
                  <a:gd name="connsiteX29" fmla="*/ 433126 w 432911"/>
                  <a:gd name="connsiteY29" fmla="*/ 97084 h 304323"/>
                  <a:gd name="connsiteX30" fmla="*/ 413409 w 432911"/>
                  <a:gd name="connsiteY30" fmla="*/ 101798 h 304323"/>
                  <a:gd name="connsiteX31" fmla="*/ 370118 w 432911"/>
                  <a:gd name="connsiteY31" fmla="*/ 58936 h 304323"/>
                  <a:gd name="connsiteX32" fmla="*/ 413409 w 432911"/>
                  <a:gd name="connsiteY32" fmla="*/ 16073 h 304323"/>
                  <a:gd name="connsiteX33" fmla="*/ 413409 w 432911"/>
                  <a:gd name="connsiteY33" fmla="*/ 16073 h 304323"/>
                  <a:gd name="connsiteX34" fmla="*/ 432697 w 432911"/>
                  <a:gd name="connsiteY34" fmla="*/ 21217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32911" h="304323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xmlns="" id="{63C99D1A-E771-46E1-AEF0-47CB57E5BAE9}"/>
                  </a:ext>
                </a:extLst>
              </p:cNvPr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>
                  <a:gd name="connsiteX0" fmla="*/ 738307 w 737235"/>
                  <a:gd name="connsiteY0" fmla="*/ 406551 h 822960"/>
                  <a:gd name="connsiteX1" fmla="*/ 738307 w 737235"/>
                  <a:gd name="connsiteY1" fmla="*/ 406551 h 822960"/>
                  <a:gd name="connsiteX2" fmla="*/ 3215 w 737235"/>
                  <a:gd name="connsiteY2" fmla="*/ 3215 h 822960"/>
                  <a:gd name="connsiteX3" fmla="*/ 115086 w 737235"/>
                  <a:gd name="connsiteY3" fmla="*/ 251817 h 822960"/>
                  <a:gd name="connsiteX4" fmla="*/ 125373 w 737235"/>
                  <a:gd name="connsiteY4" fmla="*/ 265962 h 822960"/>
                  <a:gd name="connsiteX5" fmla="*/ 229100 w 737235"/>
                  <a:gd name="connsiteY5" fmla="*/ 398836 h 822960"/>
                  <a:gd name="connsiteX6" fmla="*/ 360688 w 737235"/>
                  <a:gd name="connsiteY6" fmla="*/ 599432 h 822960"/>
                  <a:gd name="connsiteX7" fmla="*/ 453700 w 737235"/>
                  <a:gd name="connsiteY7" fmla="*/ 783741 h 822960"/>
                  <a:gd name="connsiteX8" fmla="*/ 468702 w 737235"/>
                  <a:gd name="connsiteY8" fmla="*/ 821031 h 822960"/>
                  <a:gd name="connsiteX9" fmla="*/ 635437 w 737235"/>
                  <a:gd name="connsiteY9" fmla="*/ 540282 h 822960"/>
                  <a:gd name="connsiteX10" fmla="*/ 738307 w 737235"/>
                  <a:gd name="connsiteY10" fmla="*/ 406551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235" h="82296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3E58ED76-F646-4AB0-9BFF-70DCEA3055AB}"/>
                  </a:ext>
                </a:extLst>
              </p:cNvPr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25E0DE3B-A377-4ED0-857A-4111F22E369C}"/>
                  </a:ext>
                </a:extLst>
              </p:cNvPr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>
                  <a:gd name="connsiteX0" fmla="*/ 498277 w 501491"/>
                  <a:gd name="connsiteY0" fmla="*/ 194810 h 231457"/>
                  <a:gd name="connsiteX1" fmla="*/ 483704 w 501491"/>
                  <a:gd name="connsiteY1" fmla="*/ 162234 h 231457"/>
                  <a:gd name="connsiteX2" fmla="*/ 295966 w 501491"/>
                  <a:gd name="connsiteY2" fmla="*/ 194810 h 231457"/>
                  <a:gd name="connsiteX3" fmla="*/ 289965 w 501491"/>
                  <a:gd name="connsiteY3" fmla="*/ 195667 h 231457"/>
                  <a:gd name="connsiteX4" fmla="*/ 16502 w 501491"/>
                  <a:gd name="connsiteY4" fmla="*/ 3215 h 231457"/>
                  <a:gd name="connsiteX5" fmla="*/ 3215 w 501491"/>
                  <a:gd name="connsiteY5" fmla="*/ 29361 h 231457"/>
                  <a:gd name="connsiteX6" fmla="*/ 289536 w 501491"/>
                  <a:gd name="connsiteY6" fmla="*/ 230814 h 231457"/>
                  <a:gd name="connsiteX7" fmla="*/ 498277 w 501491"/>
                  <a:gd name="connsiteY7" fmla="*/ 19481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491" h="231457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xmlns="" id="{C3F32C13-24EC-42C5-90DE-5E67AACE9D28}"/>
                  </a:ext>
                </a:extLst>
              </p:cNvPr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>
                  <a:gd name="connsiteX0" fmla="*/ 340114 w 488632"/>
                  <a:gd name="connsiteY0" fmla="*/ 38791 h 287178"/>
                  <a:gd name="connsiteX1" fmla="*/ 340114 w 488632"/>
                  <a:gd name="connsiteY1" fmla="*/ 38791 h 287178"/>
                  <a:gd name="connsiteX2" fmla="*/ 343972 w 488632"/>
                  <a:gd name="connsiteY2" fmla="*/ 38362 h 287178"/>
                  <a:gd name="connsiteX3" fmla="*/ 435697 w 488632"/>
                  <a:gd name="connsiteY3" fmla="*/ 102656 h 287178"/>
                  <a:gd name="connsiteX4" fmla="*/ 436555 w 488632"/>
                  <a:gd name="connsiteY4" fmla="*/ 106514 h 287178"/>
                  <a:gd name="connsiteX5" fmla="*/ 465272 w 488632"/>
                  <a:gd name="connsiteY5" fmla="*/ 271534 h 287178"/>
                  <a:gd name="connsiteX6" fmla="*/ 487132 w 488632"/>
                  <a:gd name="connsiteY6" fmla="*/ 286965 h 287178"/>
                  <a:gd name="connsiteX7" fmla="*/ 480274 w 488632"/>
                  <a:gd name="connsiteY7" fmla="*/ 251817 h 287178"/>
                  <a:gd name="connsiteX8" fmla="*/ 461844 w 488632"/>
                  <a:gd name="connsiteY8" fmla="*/ 131802 h 287178"/>
                  <a:gd name="connsiteX9" fmla="*/ 451128 w 488632"/>
                  <a:gd name="connsiteY9" fmla="*/ 87226 h 287178"/>
                  <a:gd name="connsiteX10" fmla="*/ 344400 w 488632"/>
                  <a:gd name="connsiteY10" fmla="*/ 12216 h 287178"/>
                  <a:gd name="connsiteX11" fmla="*/ 85511 w 488632"/>
                  <a:gd name="connsiteY11" fmla="*/ 57222 h 287178"/>
                  <a:gd name="connsiteX12" fmla="*/ 81225 w 488632"/>
                  <a:gd name="connsiteY12" fmla="*/ 58079 h 287178"/>
                  <a:gd name="connsiteX13" fmla="*/ 3215 w 488632"/>
                  <a:gd name="connsiteY13" fmla="*/ 3215 h 287178"/>
                  <a:gd name="connsiteX14" fmla="*/ 6644 w 488632"/>
                  <a:gd name="connsiteY14" fmla="*/ 19074 h 287178"/>
                  <a:gd name="connsiteX15" fmla="*/ 95369 w 488632"/>
                  <a:gd name="connsiteY15" fmla="*/ 81653 h 287178"/>
                  <a:gd name="connsiteX16" fmla="*/ 340114 w 488632"/>
                  <a:gd name="connsiteY16" fmla="*/ 38791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" h="287178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xmlns="" id="{176A3B8F-3EA6-47E2-A6D8-1FF43A5B481B}"/>
                  </a:ext>
                </a:extLst>
              </p:cNvPr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>
                  <a:gd name="connsiteX0" fmla="*/ 457557 w 505777"/>
                  <a:gd name="connsiteY0" fmla="*/ 127945 h 171450"/>
                  <a:gd name="connsiteX1" fmla="*/ 465701 w 505777"/>
                  <a:gd name="connsiteY1" fmla="*/ 126659 h 171450"/>
                  <a:gd name="connsiteX2" fmla="*/ 505992 w 505777"/>
                  <a:gd name="connsiteY2" fmla="*/ 154948 h 171450"/>
                  <a:gd name="connsiteX3" fmla="*/ 485847 w 505777"/>
                  <a:gd name="connsiteY3" fmla="*/ 109514 h 171450"/>
                  <a:gd name="connsiteX4" fmla="*/ 471702 w 505777"/>
                  <a:gd name="connsiteY4" fmla="*/ 99655 h 171450"/>
                  <a:gd name="connsiteX5" fmla="*/ 213670 w 505777"/>
                  <a:gd name="connsiteY5" fmla="*/ 144661 h 171450"/>
                  <a:gd name="connsiteX6" fmla="*/ 205526 w 505777"/>
                  <a:gd name="connsiteY6" fmla="*/ 145947 h 171450"/>
                  <a:gd name="connsiteX7" fmla="*/ 3215 w 505777"/>
                  <a:gd name="connsiteY7" fmla="*/ 3215 h 171450"/>
                  <a:gd name="connsiteX8" fmla="*/ 3215 w 505777"/>
                  <a:gd name="connsiteY8" fmla="*/ 3215 h 171450"/>
                  <a:gd name="connsiteX9" fmla="*/ 26789 w 505777"/>
                  <a:gd name="connsiteY9" fmla="*/ 39219 h 171450"/>
                  <a:gd name="connsiteX10" fmla="*/ 213241 w 505777"/>
                  <a:gd name="connsiteY10" fmla="*/ 170378 h 171450"/>
                  <a:gd name="connsiteX11" fmla="*/ 457557 w 505777"/>
                  <a:gd name="connsiteY11" fmla="*/ 12794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777" h="17145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469B05FD-FA26-4DAE-8412-8BCF1EC107A7}"/>
                  </a:ext>
                </a:extLst>
              </p:cNvPr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>
                  <a:gd name="connsiteX0" fmla="*/ 326827 w 518636"/>
                  <a:gd name="connsiteY0" fmla="*/ 34505 h 445770"/>
                  <a:gd name="connsiteX1" fmla="*/ 326827 w 518636"/>
                  <a:gd name="connsiteY1" fmla="*/ 34505 h 445770"/>
                  <a:gd name="connsiteX2" fmla="*/ 330684 w 518636"/>
                  <a:gd name="connsiteY2" fmla="*/ 33647 h 445770"/>
                  <a:gd name="connsiteX3" fmla="*/ 392406 w 518636"/>
                  <a:gd name="connsiteY3" fmla="*/ 77367 h 445770"/>
                  <a:gd name="connsiteX4" fmla="*/ 392835 w 518636"/>
                  <a:gd name="connsiteY4" fmla="*/ 81225 h 445770"/>
                  <a:gd name="connsiteX5" fmla="*/ 405693 w 518636"/>
                  <a:gd name="connsiteY5" fmla="*/ 153662 h 445770"/>
                  <a:gd name="connsiteX6" fmla="*/ 406551 w 518636"/>
                  <a:gd name="connsiteY6" fmla="*/ 157520 h 445770"/>
                  <a:gd name="connsiteX7" fmla="*/ 358974 w 518636"/>
                  <a:gd name="connsiteY7" fmla="*/ 225243 h 445770"/>
                  <a:gd name="connsiteX8" fmla="*/ 367117 w 518636"/>
                  <a:gd name="connsiteY8" fmla="*/ 272391 h 445770"/>
                  <a:gd name="connsiteX9" fmla="*/ 469559 w 518636"/>
                  <a:gd name="connsiteY9" fmla="*/ 344400 h 445770"/>
                  <a:gd name="connsiteX10" fmla="*/ 469987 w 518636"/>
                  <a:gd name="connsiteY10" fmla="*/ 348258 h 445770"/>
                  <a:gd name="connsiteX11" fmla="*/ 484132 w 518636"/>
                  <a:gd name="connsiteY11" fmla="*/ 428840 h 445770"/>
                  <a:gd name="connsiteX12" fmla="*/ 510278 w 518636"/>
                  <a:gd name="connsiteY12" fmla="*/ 436126 h 445770"/>
                  <a:gd name="connsiteX13" fmla="*/ 517993 w 518636"/>
                  <a:gd name="connsiteY13" fmla="*/ 443413 h 445770"/>
                  <a:gd name="connsiteX14" fmla="*/ 483703 w 518636"/>
                  <a:gd name="connsiteY14" fmla="*/ 271534 h 445770"/>
                  <a:gd name="connsiteX15" fmla="*/ 438269 w 518636"/>
                  <a:gd name="connsiteY15" fmla="*/ 239816 h 445770"/>
                  <a:gd name="connsiteX16" fmla="*/ 437412 w 518636"/>
                  <a:gd name="connsiteY16" fmla="*/ 235958 h 445770"/>
                  <a:gd name="connsiteX17" fmla="*/ 409123 w 518636"/>
                  <a:gd name="connsiteY17" fmla="*/ 70938 h 445770"/>
                  <a:gd name="connsiteX18" fmla="*/ 330684 w 518636"/>
                  <a:gd name="connsiteY18" fmla="*/ 15645 h 445770"/>
                  <a:gd name="connsiteX19" fmla="*/ 86368 w 518636"/>
                  <a:gd name="connsiteY19" fmla="*/ 57650 h 445770"/>
                  <a:gd name="connsiteX20" fmla="*/ 82082 w 518636"/>
                  <a:gd name="connsiteY20" fmla="*/ 58507 h 445770"/>
                  <a:gd name="connsiteX21" fmla="*/ 3215 w 518636"/>
                  <a:gd name="connsiteY21" fmla="*/ 3215 h 445770"/>
                  <a:gd name="connsiteX22" fmla="*/ 9215 w 518636"/>
                  <a:gd name="connsiteY22" fmla="*/ 36648 h 445770"/>
                  <a:gd name="connsiteX23" fmla="*/ 67937 w 518636"/>
                  <a:gd name="connsiteY23" fmla="*/ 77796 h 445770"/>
                  <a:gd name="connsiteX24" fmla="*/ 326827 w 518636"/>
                  <a:gd name="connsiteY24" fmla="*/ 3450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8636" h="44577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4C9D7FBE-4BD6-4F0E-A39A-7906FB39B1A3}"/>
                  </a:ext>
                </a:extLst>
              </p:cNvPr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>
                  <a:gd name="connsiteX0" fmla="*/ 368403 w 467201"/>
                  <a:gd name="connsiteY0" fmla="*/ 71795 h 137160"/>
                  <a:gd name="connsiteX1" fmla="*/ 368403 w 467201"/>
                  <a:gd name="connsiteY1" fmla="*/ 71795 h 137160"/>
                  <a:gd name="connsiteX2" fmla="*/ 372261 w 467201"/>
                  <a:gd name="connsiteY2" fmla="*/ 70938 h 137160"/>
                  <a:gd name="connsiteX3" fmla="*/ 464415 w 467201"/>
                  <a:gd name="connsiteY3" fmla="*/ 136088 h 137160"/>
                  <a:gd name="connsiteX4" fmla="*/ 449842 w 467201"/>
                  <a:gd name="connsiteY4" fmla="*/ 96227 h 137160"/>
                  <a:gd name="connsiteX5" fmla="*/ 372690 w 467201"/>
                  <a:gd name="connsiteY5" fmla="*/ 41791 h 137160"/>
                  <a:gd name="connsiteX6" fmla="*/ 128373 w 467201"/>
                  <a:gd name="connsiteY6" fmla="*/ 84225 h 137160"/>
                  <a:gd name="connsiteX7" fmla="*/ 120229 w 467201"/>
                  <a:gd name="connsiteY7" fmla="*/ 85940 h 137160"/>
                  <a:gd name="connsiteX8" fmla="*/ 3215 w 467201"/>
                  <a:gd name="connsiteY8" fmla="*/ 3215 h 137160"/>
                  <a:gd name="connsiteX9" fmla="*/ 20788 w 467201"/>
                  <a:gd name="connsiteY9" fmla="*/ 53793 h 137160"/>
                  <a:gd name="connsiteX10" fmla="*/ 109942 w 467201"/>
                  <a:gd name="connsiteY10" fmla="*/ 116372 h 137160"/>
                  <a:gd name="connsiteX11" fmla="*/ 368403 w 467201"/>
                  <a:gd name="connsiteY11" fmla="*/ 71795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201" h="13716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88415597-06AF-41CE-B2F9-C22A32906E51}"/>
                  </a:ext>
                </a:extLst>
              </p:cNvPr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>
                  <a:gd name="connsiteX0" fmla="*/ 515422 w 548640"/>
                  <a:gd name="connsiteY0" fmla="*/ 433554 h 582930"/>
                  <a:gd name="connsiteX1" fmla="*/ 515422 w 548640"/>
                  <a:gd name="connsiteY1" fmla="*/ 433554 h 582930"/>
                  <a:gd name="connsiteX2" fmla="*/ 509421 w 548640"/>
                  <a:gd name="connsiteY2" fmla="*/ 445127 h 582930"/>
                  <a:gd name="connsiteX3" fmla="*/ 449414 w 548640"/>
                  <a:gd name="connsiteY3" fmla="*/ 455843 h 582930"/>
                  <a:gd name="connsiteX4" fmla="*/ 439126 w 548640"/>
                  <a:gd name="connsiteY4" fmla="*/ 395835 h 582930"/>
                  <a:gd name="connsiteX5" fmla="*/ 453700 w 548640"/>
                  <a:gd name="connsiteY5" fmla="*/ 383405 h 582930"/>
                  <a:gd name="connsiteX6" fmla="*/ 439984 w 548640"/>
                  <a:gd name="connsiteY6" fmla="*/ 304967 h 582930"/>
                  <a:gd name="connsiteX7" fmla="*/ 337542 w 548640"/>
                  <a:gd name="connsiteY7" fmla="*/ 232958 h 582930"/>
                  <a:gd name="connsiteX8" fmla="*/ 336685 w 548640"/>
                  <a:gd name="connsiteY8" fmla="*/ 229100 h 582930"/>
                  <a:gd name="connsiteX9" fmla="*/ 327255 w 548640"/>
                  <a:gd name="connsiteY9" fmla="*/ 173379 h 582930"/>
                  <a:gd name="connsiteX10" fmla="*/ 326398 w 548640"/>
                  <a:gd name="connsiteY10" fmla="*/ 169521 h 582930"/>
                  <a:gd name="connsiteX11" fmla="*/ 373975 w 548640"/>
                  <a:gd name="connsiteY11" fmla="*/ 101798 h 582930"/>
                  <a:gd name="connsiteX12" fmla="*/ 362831 w 548640"/>
                  <a:gd name="connsiteY12" fmla="*/ 37076 h 582930"/>
                  <a:gd name="connsiteX13" fmla="*/ 314397 w 548640"/>
                  <a:gd name="connsiteY13" fmla="*/ 3215 h 582930"/>
                  <a:gd name="connsiteX14" fmla="*/ 56793 w 548640"/>
                  <a:gd name="connsiteY14" fmla="*/ 47792 h 582930"/>
                  <a:gd name="connsiteX15" fmla="*/ 52507 w 548640"/>
                  <a:gd name="connsiteY15" fmla="*/ 48649 h 582930"/>
                  <a:gd name="connsiteX16" fmla="*/ 3215 w 548640"/>
                  <a:gd name="connsiteY16" fmla="*/ 13930 h 582930"/>
                  <a:gd name="connsiteX17" fmla="*/ 10930 w 548640"/>
                  <a:gd name="connsiteY17" fmla="*/ 59794 h 582930"/>
                  <a:gd name="connsiteX18" fmla="*/ 73081 w 548640"/>
                  <a:gd name="connsiteY18" fmla="*/ 103513 h 582930"/>
                  <a:gd name="connsiteX19" fmla="*/ 247531 w 548640"/>
                  <a:gd name="connsiteY19" fmla="*/ 72652 h 582930"/>
                  <a:gd name="connsiteX20" fmla="*/ 253532 w 548640"/>
                  <a:gd name="connsiteY20" fmla="*/ 59794 h 582930"/>
                  <a:gd name="connsiteX21" fmla="*/ 313111 w 548640"/>
                  <a:gd name="connsiteY21" fmla="*/ 49506 h 582930"/>
                  <a:gd name="connsiteX22" fmla="*/ 323826 w 548640"/>
                  <a:gd name="connsiteY22" fmla="*/ 109514 h 582930"/>
                  <a:gd name="connsiteX23" fmla="*/ 263819 w 548640"/>
                  <a:gd name="connsiteY23" fmla="*/ 119801 h 582930"/>
                  <a:gd name="connsiteX24" fmla="*/ 246674 w 548640"/>
                  <a:gd name="connsiteY24" fmla="*/ 93226 h 582930"/>
                  <a:gd name="connsiteX25" fmla="*/ 72223 w 548640"/>
                  <a:gd name="connsiteY25" fmla="*/ 123658 h 582930"/>
                  <a:gd name="connsiteX26" fmla="*/ 67937 w 548640"/>
                  <a:gd name="connsiteY26" fmla="*/ 124516 h 582930"/>
                  <a:gd name="connsiteX27" fmla="*/ 15216 w 548640"/>
                  <a:gd name="connsiteY27" fmla="*/ 87654 h 582930"/>
                  <a:gd name="connsiteX28" fmla="*/ 19502 w 548640"/>
                  <a:gd name="connsiteY28" fmla="*/ 112086 h 582930"/>
                  <a:gd name="connsiteX29" fmla="*/ 58079 w 548640"/>
                  <a:gd name="connsiteY29" fmla="*/ 139089 h 582930"/>
                  <a:gd name="connsiteX30" fmla="*/ 200811 w 548640"/>
                  <a:gd name="connsiteY30" fmla="*/ 114229 h 582930"/>
                  <a:gd name="connsiteX31" fmla="*/ 204668 w 548640"/>
                  <a:gd name="connsiteY31" fmla="*/ 113800 h 582930"/>
                  <a:gd name="connsiteX32" fmla="*/ 278392 w 548640"/>
                  <a:gd name="connsiteY32" fmla="*/ 165664 h 582930"/>
                  <a:gd name="connsiteX33" fmla="*/ 279249 w 548640"/>
                  <a:gd name="connsiteY33" fmla="*/ 169521 h 582930"/>
                  <a:gd name="connsiteX34" fmla="*/ 299823 w 548640"/>
                  <a:gd name="connsiteY34" fmla="*/ 287393 h 582930"/>
                  <a:gd name="connsiteX35" fmla="*/ 307110 w 548640"/>
                  <a:gd name="connsiteY35" fmla="*/ 292537 h 582930"/>
                  <a:gd name="connsiteX36" fmla="*/ 361117 w 548640"/>
                  <a:gd name="connsiteY36" fmla="*/ 288679 h 582930"/>
                  <a:gd name="connsiteX37" fmla="*/ 371404 w 548640"/>
                  <a:gd name="connsiteY37" fmla="*/ 348686 h 582930"/>
                  <a:gd name="connsiteX38" fmla="*/ 311825 w 548640"/>
                  <a:gd name="connsiteY38" fmla="*/ 358973 h 582930"/>
                  <a:gd name="connsiteX39" fmla="*/ 296394 w 548640"/>
                  <a:gd name="connsiteY39" fmla="*/ 309253 h 582930"/>
                  <a:gd name="connsiteX40" fmla="*/ 281821 w 548640"/>
                  <a:gd name="connsiteY40" fmla="*/ 298966 h 582930"/>
                  <a:gd name="connsiteX41" fmla="*/ 280964 w 548640"/>
                  <a:gd name="connsiteY41" fmla="*/ 294680 h 582930"/>
                  <a:gd name="connsiteX42" fmla="*/ 260819 w 548640"/>
                  <a:gd name="connsiteY42" fmla="*/ 177665 h 582930"/>
                  <a:gd name="connsiteX43" fmla="*/ 199954 w 548640"/>
                  <a:gd name="connsiteY43" fmla="*/ 134803 h 582930"/>
                  <a:gd name="connsiteX44" fmla="*/ 57222 w 548640"/>
                  <a:gd name="connsiteY44" fmla="*/ 159663 h 582930"/>
                  <a:gd name="connsiteX45" fmla="*/ 53364 w 548640"/>
                  <a:gd name="connsiteY45" fmla="*/ 160091 h 582930"/>
                  <a:gd name="connsiteX46" fmla="*/ 24646 w 548640"/>
                  <a:gd name="connsiteY46" fmla="*/ 139946 h 582930"/>
                  <a:gd name="connsiteX47" fmla="*/ 27646 w 548640"/>
                  <a:gd name="connsiteY47" fmla="*/ 156663 h 582930"/>
                  <a:gd name="connsiteX48" fmla="*/ 119801 w 548640"/>
                  <a:gd name="connsiteY48" fmla="*/ 221385 h 582930"/>
                  <a:gd name="connsiteX49" fmla="*/ 153233 w 548640"/>
                  <a:gd name="connsiteY49" fmla="*/ 215813 h 582930"/>
                  <a:gd name="connsiteX50" fmla="*/ 160949 w 548640"/>
                  <a:gd name="connsiteY50" fmla="*/ 193096 h 582930"/>
                  <a:gd name="connsiteX51" fmla="*/ 220528 w 548640"/>
                  <a:gd name="connsiteY51" fmla="*/ 182809 h 582930"/>
                  <a:gd name="connsiteX52" fmla="*/ 231243 w 548640"/>
                  <a:gd name="connsiteY52" fmla="*/ 242388 h 582930"/>
                  <a:gd name="connsiteX53" fmla="*/ 171236 w 548640"/>
                  <a:gd name="connsiteY53" fmla="*/ 252675 h 582930"/>
                  <a:gd name="connsiteX54" fmla="*/ 157091 w 548640"/>
                  <a:gd name="connsiteY54" fmla="*/ 235101 h 582930"/>
                  <a:gd name="connsiteX55" fmla="*/ 115515 w 548640"/>
                  <a:gd name="connsiteY55" fmla="*/ 242388 h 582930"/>
                  <a:gd name="connsiteX56" fmla="*/ 34076 w 548640"/>
                  <a:gd name="connsiteY56" fmla="*/ 184952 h 582930"/>
                  <a:gd name="connsiteX57" fmla="*/ 42220 w 548640"/>
                  <a:gd name="connsiteY57" fmla="*/ 220099 h 582930"/>
                  <a:gd name="connsiteX58" fmla="*/ 44363 w 548640"/>
                  <a:gd name="connsiteY58" fmla="*/ 226957 h 582930"/>
                  <a:gd name="connsiteX59" fmla="*/ 545854 w 548640"/>
                  <a:gd name="connsiteY59" fmla="*/ 580144 h 582930"/>
                  <a:gd name="connsiteX60" fmla="*/ 515422 w 548640"/>
                  <a:gd name="connsiteY60" fmla="*/ 433554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48640" h="58293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B8C8970F-FBE3-47A0-AC64-A96512DED74E}"/>
                  </a:ext>
                </a:extLst>
              </p:cNvPr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>
                  <a:gd name="connsiteX0" fmla="*/ 73509 w 77152"/>
                  <a:gd name="connsiteY0" fmla="*/ 86797 h 137160"/>
                  <a:gd name="connsiteX1" fmla="*/ 55507 w 77152"/>
                  <a:gd name="connsiteY1" fmla="*/ 79510 h 137160"/>
                  <a:gd name="connsiteX2" fmla="*/ 55507 w 77152"/>
                  <a:gd name="connsiteY2" fmla="*/ 79510 h 137160"/>
                  <a:gd name="connsiteX3" fmla="*/ 40505 w 77152"/>
                  <a:gd name="connsiteY3" fmla="*/ 28075 h 137160"/>
                  <a:gd name="connsiteX4" fmla="*/ 22074 w 77152"/>
                  <a:gd name="connsiteY4" fmla="*/ 4929 h 137160"/>
                  <a:gd name="connsiteX5" fmla="*/ 20360 w 77152"/>
                  <a:gd name="connsiteY5" fmla="*/ 3215 h 137160"/>
                  <a:gd name="connsiteX6" fmla="*/ 3215 w 77152"/>
                  <a:gd name="connsiteY6" fmla="*/ 27646 h 137160"/>
                  <a:gd name="connsiteX7" fmla="*/ 21646 w 77152"/>
                  <a:gd name="connsiteY7" fmla="*/ 134802 h 137160"/>
                  <a:gd name="connsiteX8" fmla="*/ 40505 w 77152"/>
                  <a:gd name="connsiteY8" fmla="*/ 130516 h 137160"/>
                  <a:gd name="connsiteX9" fmla="*/ 72652 w 77152"/>
                  <a:gd name="connsiteY9" fmla="*/ 106942 h 137160"/>
                  <a:gd name="connsiteX10" fmla="*/ 73509 w 77152"/>
                  <a:gd name="connsiteY10" fmla="*/ 86797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152" h="13716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EB66A55B-4B8A-42BE-8486-2CE8F7F1431E}"/>
                  </a:ext>
                </a:extLst>
              </p:cNvPr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>
                  <a:gd name="connsiteX0" fmla="*/ 968478 w 990123"/>
                  <a:gd name="connsiteY0" fmla="*/ 1134356 h 1337310"/>
                  <a:gd name="connsiteX1" fmla="*/ 968478 w 990123"/>
                  <a:gd name="connsiteY1" fmla="*/ 1134356 h 1337310"/>
                  <a:gd name="connsiteX2" fmla="*/ 926044 w 990123"/>
                  <a:gd name="connsiteY2" fmla="*/ 1118068 h 1337310"/>
                  <a:gd name="connsiteX3" fmla="*/ 734020 w 990123"/>
                  <a:gd name="connsiteY3" fmla="*/ 909757 h 1337310"/>
                  <a:gd name="connsiteX4" fmla="*/ 624721 w 990123"/>
                  <a:gd name="connsiteY4" fmla="*/ 756309 h 1337310"/>
                  <a:gd name="connsiteX5" fmla="*/ 612291 w 990123"/>
                  <a:gd name="connsiteY5" fmla="*/ 732306 h 1337310"/>
                  <a:gd name="connsiteX6" fmla="*/ 594289 w 990123"/>
                  <a:gd name="connsiteY6" fmla="*/ 725019 h 1337310"/>
                  <a:gd name="connsiteX7" fmla="*/ 583144 w 990123"/>
                  <a:gd name="connsiteY7" fmla="*/ 665869 h 1337310"/>
                  <a:gd name="connsiteX8" fmla="*/ 564285 w 990123"/>
                  <a:gd name="connsiteY8" fmla="*/ 611005 h 1337310"/>
                  <a:gd name="connsiteX9" fmla="*/ 561713 w 990123"/>
                  <a:gd name="connsiteY9" fmla="*/ 611434 h 1337310"/>
                  <a:gd name="connsiteX10" fmla="*/ 480274 w 990123"/>
                  <a:gd name="connsiteY10" fmla="*/ 553998 h 1337310"/>
                  <a:gd name="connsiteX11" fmla="*/ 478560 w 990123"/>
                  <a:gd name="connsiteY11" fmla="*/ 544140 h 1337310"/>
                  <a:gd name="connsiteX12" fmla="*/ 438269 w 990123"/>
                  <a:gd name="connsiteY12" fmla="*/ 309682 h 1337310"/>
                  <a:gd name="connsiteX13" fmla="*/ 3215 w 990123"/>
                  <a:gd name="connsiteY13" fmla="*/ 3215 h 1337310"/>
                  <a:gd name="connsiteX14" fmla="*/ 38791 w 990123"/>
                  <a:gd name="connsiteY14" fmla="*/ 87654 h 1337310"/>
                  <a:gd name="connsiteX15" fmla="*/ 355116 w 990123"/>
                  <a:gd name="connsiteY15" fmla="*/ 310110 h 1337310"/>
                  <a:gd name="connsiteX16" fmla="*/ 356830 w 990123"/>
                  <a:gd name="connsiteY16" fmla="*/ 318254 h 1337310"/>
                  <a:gd name="connsiteX17" fmla="*/ 383405 w 990123"/>
                  <a:gd name="connsiteY17" fmla="*/ 472131 h 1337310"/>
                  <a:gd name="connsiteX18" fmla="*/ 388977 w 990123"/>
                  <a:gd name="connsiteY18" fmla="*/ 527852 h 1337310"/>
                  <a:gd name="connsiteX19" fmla="*/ 329398 w 990123"/>
                  <a:gd name="connsiteY19" fmla="*/ 538139 h 1337310"/>
                  <a:gd name="connsiteX20" fmla="*/ 319111 w 990123"/>
                  <a:gd name="connsiteY20" fmla="*/ 478560 h 1337310"/>
                  <a:gd name="connsiteX21" fmla="*/ 342257 w 990123"/>
                  <a:gd name="connsiteY21" fmla="*/ 462272 h 1337310"/>
                  <a:gd name="connsiteX22" fmla="*/ 319968 w 990123"/>
                  <a:gd name="connsiteY22" fmla="*/ 333256 h 1337310"/>
                  <a:gd name="connsiteX23" fmla="*/ 75652 w 990123"/>
                  <a:gd name="connsiteY23" fmla="*/ 161377 h 1337310"/>
                  <a:gd name="connsiteX24" fmla="*/ 106942 w 990123"/>
                  <a:gd name="connsiteY24" fmla="*/ 220099 h 1337310"/>
                  <a:gd name="connsiteX25" fmla="*/ 183237 w 990123"/>
                  <a:gd name="connsiteY25" fmla="*/ 342686 h 1337310"/>
                  <a:gd name="connsiteX26" fmla="*/ 195239 w 990123"/>
                  <a:gd name="connsiteY26" fmla="*/ 362403 h 1337310"/>
                  <a:gd name="connsiteX27" fmla="*/ 235529 w 990123"/>
                  <a:gd name="connsiteY27" fmla="*/ 367117 h 1337310"/>
                  <a:gd name="connsiteX28" fmla="*/ 245816 w 990123"/>
                  <a:gd name="connsiteY28" fmla="*/ 427125 h 1337310"/>
                  <a:gd name="connsiteX29" fmla="*/ 235529 w 990123"/>
                  <a:gd name="connsiteY29" fmla="*/ 437412 h 1337310"/>
                  <a:gd name="connsiteX30" fmla="*/ 254389 w 990123"/>
                  <a:gd name="connsiteY30" fmla="*/ 477703 h 1337310"/>
                  <a:gd name="connsiteX31" fmla="*/ 343114 w 990123"/>
                  <a:gd name="connsiteY31" fmla="*/ 695873 h 1337310"/>
                  <a:gd name="connsiteX32" fmla="*/ 359402 w 990123"/>
                  <a:gd name="connsiteY32" fmla="*/ 761024 h 1337310"/>
                  <a:gd name="connsiteX33" fmla="*/ 325541 w 990123"/>
                  <a:gd name="connsiteY33" fmla="*/ 849749 h 1337310"/>
                  <a:gd name="connsiteX34" fmla="*/ 324683 w 990123"/>
                  <a:gd name="connsiteY34" fmla="*/ 854035 h 1337310"/>
                  <a:gd name="connsiteX35" fmla="*/ 500420 w 990123"/>
                  <a:gd name="connsiteY35" fmla="*/ 823603 h 1337310"/>
                  <a:gd name="connsiteX36" fmla="*/ 507278 w 990123"/>
                  <a:gd name="connsiteY36" fmla="*/ 808601 h 1337310"/>
                  <a:gd name="connsiteX37" fmla="*/ 566857 w 990123"/>
                  <a:gd name="connsiteY37" fmla="*/ 797886 h 1337310"/>
                  <a:gd name="connsiteX38" fmla="*/ 577572 w 990123"/>
                  <a:gd name="connsiteY38" fmla="*/ 857893 h 1337310"/>
                  <a:gd name="connsiteX39" fmla="*/ 517565 w 990123"/>
                  <a:gd name="connsiteY39" fmla="*/ 868180 h 1337310"/>
                  <a:gd name="connsiteX40" fmla="*/ 504277 w 990123"/>
                  <a:gd name="connsiteY40" fmla="*/ 852321 h 1337310"/>
                  <a:gd name="connsiteX41" fmla="*/ 317397 w 990123"/>
                  <a:gd name="connsiteY41" fmla="*/ 884897 h 1337310"/>
                  <a:gd name="connsiteX42" fmla="*/ 304967 w 990123"/>
                  <a:gd name="connsiteY42" fmla="*/ 951762 h 1337310"/>
                  <a:gd name="connsiteX43" fmla="*/ 314396 w 990123"/>
                  <a:gd name="connsiteY43" fmla="*/ 1020771 h 1337310"/>
                  <a:gd name="connsiteX44" fmla="*/ 361974 w 990123"/>
                  <a:gd name="connsiteY44" fmla="*/ 1055061 h 1337310"/>
                  <a:gd name="connsiteX45" fmla="*/ 455414 w 990123"/>
                  <a:gd name="connsiteY45" fmla="*/ 1081635 h 1337310"/>
                  <a:gd name="connsiteX46" fmla="*/ 442555 w 990123"/>
                  <a:gd name="connsiteY46" fmla="*/ 1007483 h 1337310"/>
                  <a:gd name="connsiteX47" fmla="*/ 424982 w 990123"/>
                  <a:gd name="connsiteY47" fmla="*/ 1000196 h 1337310"/>
                  <a:gd name="connsiteX48" fmla="*/ 414695 w 990123"/>
                  <a:gd name="connsiteY48" fmla="*/ 940618 h 1337310"/>
                  <a:gd name="connsiteX49" fmla="*/ 474273 w 990123"/>
                  <a:gd name="connsiteY49" fmla="*/ 929902 h 1337310"/>
                  <a:gd name="connsiteX50" fmla="*/ 484989 w 990123"/>
                  <a:gd name="connsiteY50" fmla="*/ 989910 h 1337310"/>
                  <a:gd name="connsiteX51" fmla="*/ 471273 w 990123"/>
                  <a:gd name="connsiteY51" fmla="*/ 1002339 h 1337310"/>
                  <a:gd name="connsiteX52" fmla="*/ 484989 w 990123"/>
                  <a:gd name="connsiteY52" fmla="*/ 1083350 h 1337310"/>
                  <a:gd name="connsiteX53" fmla="*/ 485846 w 990123"/>
                  <a:gd name="connsiteY53" fmla="*/ 1088065 h 1337310"/>
                  <a:gd name="connsiteX54" fmla="*/ 559141 w 990123"/>
                  <a:gd name="connsiteY54" fmla="*/ 1101352 h 1337310"/>
                  <a:gd name="connsiteX55" fmla="*/ 555284 w 990123"/>
                  <a:gd name="connsiteY55" fmla="*/ 1047345 h 1337310"/>
                  <a:gd name="connsiteX56" fmla="*/ 615291 w 990123"/>
                  <a:gd name="connsiteY56" fmla="*/ 1037059 h 1337310"/>
                  <a:gd name="connsiteX57" fmla="*/ 625578 w 990123"/>
                  <a:gd name="connsiteY57" fmla="*/ 1096637 h 1337310"/>
                  <a:gd name="connsiteX58" fmla="*/ 605861 w 990123"/>
                  <a:gd name="connsiteY58" fmla="*/ 1112496 h 1337310"/>
                  <a:gd name="connsiteX59" fmla="*/ 620006 w 990123"/>
                  <a:gd name="connsiteY59" fmla="*/ 1142929 h 1337310"/>
                  <a:gd name="connsiteX60" fmla="*/ 651724 w 990123"/>
                  <a:gd name="connsiteY60" fmla="*/ 1170789 h 1337310"/>
                  <a:gd name="connsiteX61" fmla="*/ 682157 w 990123"/>
                  <a:gd name="connsiteY61" fmla="*/ 1203793 h 1337310"/>
                  <a:gd name="connsiteX62" fmla="*/ 700587 w 990123"/>
                  <a:gd name="connsiteY62" fmla="*/ 1177647 h 1337310"/>
                  <a:gd name="connsiteX63" fmla="*/ 664583 w 990123"/>
                  <a:gd name="connsiteY63" fmla="*/ 970193 h 1337310"/>
                  <a:gd name="connsiteX64" fmla="*/ 663297 w 990123"/>
                  <a:gd name="connsiteY64" fmla="*/ 969764 h 1337310"/>
                  <a:gd name="connsiteX65" fmla="*/ 653010 w 990123"/>
                  <a:gd name="connsiteY65" fmla="*/ 909757 h 1337310"/>
                  <a:gd name="connsiteX66" fmla="*/ 712589 w 990123"/>
                  <a:gd name="connsiteY66" fmla="*/ 899469 h 1337310"/>
                  <a:gd name="connsiteX67" fmla="*/ 722876 w 990123"/>
                  <a:gd name="connsiteY67" fmla="*/ 959048 h 1337310"/>
                  <a:gd name="connsiteX68" fmla="*/ 695444 w 990123"/>
                  <a:gd name="connsiteY68" fmla="*/ 976622 h 1337310"/>
                  <a:gd name="connsiteX69" fmla="*/ 730591 w 990123"/>
                  <a:gd name="connsiteY69" fmla="*/ 1178505 h 1337310"/>
                  <a:gd name="connsiteX70" fmla="*/ 731877 w 990123"/>
                  <a:gd name="connsiteY70" fmla="*/ 1184505 h 1337310"/>
                  <a:gd name="connsiteX71" fmla="*/ 702302 w 990123"/>
                  <a:gd name="connsiteY71" fmla="*/ 1226511 h 1337310"/>
                  <a:gd name="connsiteX72" fmla="*/ 741736 w 990123"/>
                  <a:gd name="connsiteY72" fmla="*/ 1270230 h 1337310"/>
                  <a:gd name="connsiteX73" fmla="*/ 742164 w 990123"/>
                  <a:gd name="connsiteY73" fmla="*/ 1269373 h 1337310"/>
                  <a:gd name="connsiteX74" fmla="*/ 748165 w 990123"/>
                  <a:gd name="connsiteY74" fmla="*/ 1268516 h 1337310"/>
                  <a:gd name="connsiteX75" fmla="*/ 821031 w 990123"/>
                  <a:gd name="connsiteY75" fmla="*/ 1255657 h 1337310"/>
                  <a:gd name="connsiteX76" fmla="*/ 828318 w 990123"/>
                  <a:gd name="connsiteY76" fmla="*/ 1239369 h 1337310"/>
                  <a:gd name="connsiteX77" fmla="*/ 888325 w 990123"/>
                  <a:gd name="connsiteY77" fmla="*/ 1229082 h 1337310"/>
                  <a:gd name="connsiteX78" fmla="*/ 898612 w 990123"/>
                  <a:gd name="connsiteY78" fmla="*/ 1288661 h 1337310"/>
                  <a:gd name="connsiteX79" fmla="*/ 839034 w 990123"/>
                  <a:gd name="connsiteY79" fmla="*/ 1298948 h 1337310"/>
                  <a:gd name="connsiteX80" fmla="*/ 826175 w 990123"/>
                  <a:gd name="connsiteY80" fmla="*/ 1284375 h 1337310"/>
                  <a:gd name="connsiteX81" fmla="*/ 767882 w 990123"/>
                  <a:gd name="connsiteY81" fmla="*/ 1294662 h 1337310"/>
                  <a:gd name="connsiteX82" fmla="*/ 767882 w 990123"/>
                  <a:gd name="connsiteY82" fmla="*/ 1294662 h 1337310"/>
                  <a:gd name="connsiteX83" fmla="*/ 877610 w 990123"/>
                  <a:gd name="connsiteY83" fmla="*/ 1318236 h 1337310"/>
                  <a:gd name="connsiteX84" fmla="*/ 949190 w 990123"/>
                  <a:gd name="connsiteY84" fmla="*/ 1334953 h 1337310"/>
                  <a:gd name="connsiteX85" fmla="*/ 983909 w 990123"/>
                  <a:gd name="connsiteY85" fmla="*/ 1334095 h 1337310"/>
                  <a:gd name="connsiteX86" fmla="*/ 961192 w 990123"/>
                  <a:gd name="connsiteY86" fmla="*/ 1203793 h 1337310"/>
                  <a:gd name="connsiteX87" fmla="*/ 959049 w 990123"/>
                  <a:gd name="connsiteY87" fmla="*/ 1192221 h 1337310"/>
                  <a:gd name="connsiteX88" fmla="*/ 988624 w 990123"/>
                  <a:gd name="connsiteY88" fmla="*/ 1150215 h 1337310"/>
                  <a:gd name="connsiteX89" fmla="*/ 968478 w 990123"/>
                  <a:gd name="connsiteY89" fmla="*/ 1134356 h 13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990123" h="133731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61B240D9-C875-441B-921B-4D129064D024}"/>
                  </a:ext>
                </a:extLst>
              </p:cNvPr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xmlns="" id="{32FD1402-B1EB-462F-A428-BDE155451945}"/>
                  </a:ext>
                </a:extLst>
              </p:cNvPr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>
                  <a:gd name="connsiteX0" fmla="*/ 20788 w 42862"/>
                  <a:gd name="connsiteY0" fmla="*/ 264676 h 265747"/>
                  <a:gd name="connsiteX1" fmla="*/ 42648 w 42862"/>
                  <a:gd name="connsiteY1" fmla="*/ 239387 h 265747"/>
                  <a:gd name="connsiteX2" fmla="*/ 42648 w 42862"/>
                  <a:gd name="connsiteY2" fmla="*/ 43506 h 265747"/>
                  <a:gd name="connsiteX3" fmla="*/ 42648 w 42862"/>
                  <a:gd name="connsiteY3" fmla="*/ 40505 h 265747"/>
                  <a:gd name="connsiteX4" fmla="*/ 36219 w 42862"/>
                  <a:gd name="connsiteY4" fmla="*/ 10930 h 265747"/>
                  <a:gd name="connsiteX5" fmla="*/ 34504 w 42862"/>
                  <a:gd name="connsiteY5" fmla="*/ 3215 h 265747"/>
                  <a:gd name="connsiteX6" fmla="*/ 3215 w 42862"/>
                  <a:gd name="connsiteY6" fmla="*/ 34504 h 265747"/>
                  <a:gd name="connsiteX7" fmla="*/ 3215 w 42862"/>
                  <a:gd name="connsiteY7" fmla="*/ 258247 h 265747"/>
                  <a:gd name="connsiteX8" fmla="*/ 20788 w 42862"/>
                  <a:gd name="connsiteY8" fmla="*/ 264676 h 26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62" h="265747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xmlns="" id="{B496E2E5-862B-421E-A7A3-1973CF36DDC6}"/>
                  </a:ext>
                </a:extLst>
              </p:cNvPr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>
                  <a:gd name="connsiteX0" fmla="*/ 22074 w 38576"/>
                  <a:gd name="connsiteY0" fmla="*/ 3215 h 55721"/>
                  <a:gd name="connsiteX1" fmla="*/ 3215 w 38576"/>
                  <a:gd name="connsiteY1" fmla="*/ 22074 h 55721"/>
                  <a:gd name="connsiteX2" fmla="*/ 21646 w 38576"/>
                  <a:gd name="connsiteY2" fmla="*/ 53792 h 55721"/>
                  <a:gd name="connsiteX3" fmla="*/ 39219 w 38576"/>
                  <a:gd name="connsiteY3" fmla="*/ 36219 h 55721"/>
                  <a:gd name="connsiteX4" fmla="*/ 22074 w 38576"/>
                  <a:gd name="connsiteY4" fmla="*/ 3215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76" h="55721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xmlns="" id="{2BBACE6A-C617-4F65-9472-36660121CAF5}"/>
                  </a:ext>
                </a:extLst>
              </p:cNvPr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>
                  <a:gd name="connsiteX0" fmla="*/ 26360 w 30003"/>
                  <a:gd name="connsiteY0" fmla="*/ 7929 h 34290"/>
                  <a:gd name="connsiteX1" fmla="*/ 20360 w 30003"/>
                  <a:gd name="connsiteY1" fmla="*/ 3215 h 34290"/>
                  <a:gd name="connsiteX2" fmla="*/ 3215 w 30003"/>
                  <a:gd name="connsiteY2" fmla="*/ 20360 h 34290"/>
                  <a:gd name="connsiteX3" fmla="*/ 10073 w 30003"/>
                  <a:gd name="connsiteY3" fmla="*/ 33218 h 34290"/>
                  <a:gd name="connsiteX4" fmla="*/ 29789 w 30003"/>
                  <a:gd name="connsiteY4" fmla="*/ 13502 h 34290"/>
                  <a:gd name="connsiteX5" fmla="*/ 26360 w 30003"/>
                  <a:gd name="connsiteY5" fmla="*/ 79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429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xmlns="" id="{891E005D-C306-4ECE-B92F-46E992075A23}"/>
                  </a:ext>
                </a:extLst>
              </p:cNvPr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>
                  <a:gd name="connsiteX0" fmla="*/ 19502 w 30003"/>
                  <a:gd name="connsiteY0" fmla="*/ 3215 h 38576"/>
                  <a:gd name="connsiteX1" fmla="*/ 19502 w 30003"/>
                  <a:gd name="connsiteY1" fmla="*/ 3215 h 38576"/>
                  <a:gd name="connsiteX2" fmla="*/ 3215 w 30003"/>
                  <a:gd name="connsiteY2" fmla="*/ 19502 h 38576"/>
                  <a:gd name="connsiteX3" fmla="*/ 13502 w 30003"/>
                  <a:gd name="connsiteY3" fmla="*/ 36219 h 38576"/>
                  <a:gd name="connsiteX4" fmla="*/ 28075 w 30003"/>
                  <a:gd name="connsiteY4" fmla="*/ 21646 h 38576"/>
                  <a:gd name="connsiteX5" fmla="*/ 19502 w 30003"/>
                  <a:gd name="connsiteY5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8576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xmlns="" id="{D5A12A06-214A-4484-8F19-361D61E61CD9}"/>
                  </a:ext>
                </a:extLst>
              </p:cNvPr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>
                  <a:gd name="connsiteX0" fmla="*/ 3215 w 8572"/>
                  <a:gd name="connsiteY0" fmla="*/ 4501 h 12858"/>
                  <a:gd name="connsiteX1" fmla="*/ 7501 w 8572"/>
                  <a:gd name="connsiteY1" fmla="*/ 10501 h 12858"/>
                  <a:gd name="connsiteX2" fmla="*/ 4501 w 8572"/>
                  <a:gd name="connsiteY2" fmla="*/ 3215 h 12858"/>
                  <a:gd name="connsiteX3" fmla="*/ 3215 w 8572"/>
                  <a:gd name="connsiteY3" fmla="*/ 4501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xmlns="" id="{84E20A1D-6EA8-4E9E-B4E2-1818743A9E7B}"/>
                  </a:ext>
                </a:extLst>
              </p:cNvPr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>
                  <a:gd name="connsiteX0" fmla="*/ 3215 w 34290"/>
                  <a:gd name="connsiteY0" fmla="*/ 3215 h 38576"/>
                  <a:gd name="connsiteX1" fmla="*/ 21217 w 34290"/>
                  <a:gd name="connsiteY1" fmla="*/ 38362 h 38576"/>
                  <a:gd name="connsiteX2" fmla="*/ 32790 w 34290"/>
                  <a:gd name="connsiteY2" fmla="*/ 26789 h 38576"/>
                  <a:gd name="connsiteX3" fmla="*/ 3215 w 34290"/>
                  <a:gd name="connsiteY3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38576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xmlns="" id="{188FDA50-483C-4C39-9FF0-2D09675FD335}"/>
                  </a:ext>
                </a:extLst>
              </p:cNvPr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>
                  <a:gd name="connsiteX0" fmla="*/ 3215 w 12858"/>
                  <a:gd name="connsiteY0" fmla="*/ 8787 h 17145"/>
                  <a:gd name="connsiteX1" fmla="*/ 8358 w 12858"/>
                  <a:gd name="connsiteY1" fmla="*/ 16073 h 17145"/>
                  <a:gd name="connsiteX2" fmla="*/ 12644 w 12858"/>
                  <a:gd name="connsiteY2" fmla="*/ 11787 h 17145"/>
                  <a:gd name="connsiteX3" fmla="*/ 8787 w 12858"/>
                  <a:gd name="connsiteY3" fmla="*/ 3215 h 17145"/>
                  <a:gd name="connsiteX4" fmla="*/ 3215 w 12858"/>
                  <a:gd name="connsiteY4" fmla="*/ 8787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xmlns="" id="{7074F6F8-B37F-4927-8B64-8EB44AFEE5D8}"/>
                  </a:ext>
                </a:extLst>
              </p:cNvPr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>
                  <a:gd name="connsiteX0" fmla="*/ 3215 w 34290"/>
                  <a:gd name="connsiteY0" fmla="*/ 15645 h 51435"/>
                  <a:gd name="connsiteX1" fmla="*/ 3215 w 34290"/>
                  <a:gd name="connsiteY1" fmla="*/ 15645 h 51435"/>
                  <a:gd name="connsiteX2" fmla="*/ 25503 w 34290"/>
                  <a:gd name="connsiteY2" fmla="*/ 49506 h 51435"/>
                  <a:gd name="connsiteX3" fmla="*/ 33647 w 34290"/>
                  <a:gd name="connsiteY3" fmla="*/ 41362 h 51435"/>
                  <a:gd name="connsiteX4" fmla="*/ 15645 w 34290"/>
                  <a:gd name="connsiteY4" fmla="*/ 3215 h 51435"/>
                  <a:gd name="connsiteX5" fmla="*/ 3215 w 34290"/>
                  <a:gd name="connsiteY5" fmla="*/ 15645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1435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xmlns="" id="{F0AE88F4-BD95-4265-B9FB-542EB8124297}"/>
                  </a:ext>
                </a:extLst>
              </p:cNvPr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>
                  <a:gd name="connsiteX0" fmla="*/ 315682 w 317182"/>
                  <a:gd name="connsiteY0" fmla="*/ 59793 h 120015"/>
                  <a:gd name="connsiteX1" fmla="*/ 83796 w 317182"/>
                  <a:gd name="connsiteY1" fmla="*/ 59793 h 120015"/>
                  <a:gd name="connsiteX2" fmla="*/ 79510 w 317182"/>
                  <a:gd name="connsiteY2" fmla="*/ 55507 h 120015"/>
                  <a:gd name="connsiteX3" fmla="*/ 26789 w 317182"/>
                  <a:gd name="connsiteY3" fmla="*/ 3215 h 120015"/>
                  <a:gd name="connsiteX4" fmla="*/ 9644 w 317182"/>
                  <a:gd name="connsiteY4" fmla="*/ 6643 h 120015"/>
                  <a:gd name="connsiteX5" fmla="*/ 3215 w 317182"/>
                  <a:gd name="connsiteY5" fmla="*/ 6215 h 120015"/>
                  <a:gd name="connsiteX6" fmla="*/ 26360 w 317182"/>
                  <a:gd name="connsiteY6" fmla="*/ 117229 h 120015"/>
                  <a:gd name="connsiteX7" fmla="*/ 198239 w 317182"/>
                  <a:gd name="connsiteY7" fmla="*/ 117229 h 120015"/>
                  <a:gd name="connsiteX8" fmla="*/ 271534 w 317182"/>
                  <a:gd name="connsiteY8" fmla="*/ 74795 h 120015"/>
                  <a:gd name="connsiteX9" fmla="*/ 274963 w 317182"/>
                  <a:gd name="connsiteY9" fmla="*/ 72652 h 120015"/>
                  <a:gd name="connsiteX10" fmla="*/ 313539 w 317182"/>
                  <a:gd name="connsiteY10" fmla="*/ 72652 h 120015"/>
                  <a:gd name="connsiteX11" fmla="*/ 315682 w 317182"/>
                  <a:gd name="connsiteY11" fmla="*/ 59793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182" h="120015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xmlns="" id="{9C3042C4-9D19-4D55-B9CA-EC8B0F16EA08}"/>
                  </a:ext>
                </a:extLst>
              </p:cNvPr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>
                  <a:gd name="connsiteX0" fmla="*/ 388549 w 390048"/>
                  <a:gd name="connsiteY0" fmla="*/ 30218 h 30003"/>
                  <a:gd name="connsiteX1" fmla="*/ 328541 w 390048"/>
                  <a:gd name="connsiteY1" fmla="*/ 3215 h 30003"/>
                  <a:gd name="connsiteX2" fmla="*/ 55936 w 390048"/>
                  <a:gd name="connsiteY2" fmla="*/ 3215 h 30003"/>
                  <a:gd name="connsiteX3" fmla="*/ 3215 w 390048"/>
                  <a:gd name="connsiteY3" fmla="*/ 30218 h 30003"/>
                  <a:gd name="connsiteX4" fmla="*/ 388120 w 390048"/>
                  <a:gd name="connsiteY4" fmla="*/ 30218 h 30003"/>
                  <a:gd name="connsiteX5" fmla="*/ 388549 w 390048"/>
                  <a:gd name="connsiteY5" fmla="*/ 3021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48" h="30003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xmlns="" id="{3FB1068F-3B03-4561-8076-13F7E33DA3B1}"/>
                  </a:ext>
                </a:extLst>
              </p:cNvPr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>
                  <a:gd name="connsiteX0" fmla="*/ 427554 w 625792"/>
                  <a:gd name="connsiteY0" fmla="*/ 40076 h 248602"/>
                  <a:gd name="connsiteX1" fmla="*/ 427554 w 625792"/>
                  <a:gd name="connsiteY1" fmla="*/ 40076 h 248602"/>
                  <a:gd name="connsiteX2" fmla="*/ 433554 w 625792"/>
                  <a:gd name="connsiteY2" fmla="*/ 40076 h 248602"/>
                  <a:gd name="connsiteX3" fmla="*/ 579287 w 625792"/>
                  <a:gd name="connsiteY3" fmla="*/ 185809 h 248602"/>
                  <a:gd name="connsiteX4" fmla="*/ 576286 w 625792"/>
                  <a:gd name="connsiteY4" fmla="*/ 188809 h 248602"/>
                  <a:gd name="connsiteX5" fmla="*/ 580573 w 625792"/>
                  <a:gd name="connsiteY5" fmla="*/ 204668 h 248602"/>
                  <a:gd name="connsiteX6" fmla="*/ 624721 w 625792"/>
                  <a:gd name="connsiteY6" fmla="*/ 248817 h 248602"/>
                  <a:gd name="connsiteX7" fmla="*/ 620863 w 625792"/>
                  <a:gd name="connsiteY7" fmla="*/ 182380 h 248602"/>
                  <a:gd name="connsiteX8" fmla="*/ 618292 w 625792"/>
                  <a:gd name="connsiteY8" fmla="*/ 157520 h 248602"/>
                  <a:gd name="connsiteX9" fmla="*/ 463987 w 625792"/>
                  <a:gd name="connsiteY9" fmla="*/ 3215 h 248602"/>
                  <a:gd name="connsiteX10" fmla="*/ 40505 w 625792"/>
                  <a:gd name="connsiteY10" fmla="*/ 3215 h 248602"/>
                  <a:gd name="connsiteX11" fmla="*/ 3215 w 625792"/>
                  <a:gd name="connsiteY11" fmla="*/ 34933 h 248602"/>
                  <a:gd name="connsiteX12" fmla="*/ 7930 w 625792"/>
                  <a:gd name="connsiteY12" fmla="*/ 39648 h 248602"/>
                  <a:gd name="connsiteX13" fmla="*/ 427554 w 625792"/>
                  <a:gd name="connsiteY13" fmla="*/ 40076 h 24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5792" h="248602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xmlns="" id="{2618BCF2-481B-45FB-9042-3BEC0EDF44EE}"/>
                  </a:ext>
                </a:extLst>
              </p:cNvPr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>
                  <a:gd name="connsiteX0" fmla="*/ 93655 w 124301"/>
                  <a:gd name="connsiteY0" fmla="*/ 68794 h 124301"/>
                  <a:gd name="connsiteX1" fmla="*/ 28932 w 124301"/>
                  <a:gd name="connsiteY1" fmla="*/ 17359 h 124301"/>
                  <a:gd name="connsiteX2" fmla="*/ 3215 w 124301"/>
                  <a:gd name="connsiteY2" fmla="*/ 3215 h 124301"/>
                  <a:gd name="connsiteX3" fmla="*/ 121515 w 124301"/>
                  <a:gd name="connsiteY3" fmla="*/ 121944 h 124301"/>
                  <a:gd name="connsiteX4" fmla="*/ 93655 w 124301"/>
                  <a:gd name="connsiteY4" fmla="*/ 6879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01" h="124301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A15AB353-5DC1-4B49-BABE-AF8B845C5068}"/>
                  </a:ext>
                </a:extLst>
              </p:cNvPr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>
                  <a:gd name="connsiteX0" fmla="*/ 442127 w 707231"/>
                  <a:gd name="connsiteY0" fmla="*/ 100084 h 355758"/>
                  <a:gd name="connsiteX1" fmla="*/ 442127 w 707231"/>
                  <a:gd name="connsiteY1" fmla="*/ 100084 h 355758"/>
                  <a:gd name="connsiteX2" fmla="*/ 448556 w 707231"/>
                  <a:gd name="connsiteY2" fmla="*/ 100084 h 355758"/>
                  <a:gd name="connsiteX3" fmla="*/ 559999 w 707231"/>
                  <a:gd name="connsiteY3" fmla="*/ 211526 h 355758"/>
                  <a:gd name="connsiteX4" fmla="*/ 559570 w 707231"/>
                  <a:gd name="connsiteY4" fmla="*/ 217527 h 355758"/>
                  <a:gd name="connsiteX5" fmla="*/ 559570 w 707231"/>
                  <a:gd name="connsiteY5" fmla="*/ 306681 h 355758"/>
                  <a:gd name="connsiteX6" fmla="*/ 606719 w 707231"/>
                  <a:gd name="connsiteY6" fmla="*/ 353830 h 355758"/>
                  <a:gd name="connsiteX7" fmla="*/ 675727 w 707231"/>
                  <a:gd name="connsiteY7" fmla="*/ 353830 h 355758"/>
                  <a:gd name="connsiteX8" fmla="*/ 689872 w 707231"/>
                  <a:gd name="connsiteY8" fmla="*/ 316968 h 355758"/>
                  <a:gd name="connsiteX9" fmla="*/ 704017 w 707231"/>
                  <a:gd name="connsiteY9" fmla="*/ 279678 h 355758"/>
                  <a:gd name="connsiteX10" fmla="*/ 702731 w 707231"/>
                  <a:gd name="connsiteY10" fmla="*/ 239816 h 355758"/>
                  <a:gd name="connsiteX11" fmla="*/ 629865 w 707231"/>
                  <a:gd name="connsiteY11" fmla="*/ 166949 h 355758"/>
                  <a:gd name="connsiteX12" fmla="*/ 629007 w 707231"/>
                  <a:gd name="connsiteY12" fmla="*/ 163092 h 355758"/>
                  <a:gd name="connsiteX13" fmla="*/ 623007 w 707231"/>
                  <a:gd name="connsiteY13" fmla="*/ 142518 h 355758"/>
                  <a:gd name="connsiteX14" fmla="*/ 496991 w 707231"/>
                  <a:gd name="connsiteY14" fmla="*/ 16502 h 355758"/>
                  <a:gd name="connsiteX15" fmla="*/ 77367 w 707231"/>
                  <a:gd name="connsiteY15" fmla="*/ 16502 h 355758"/>
                  <a:gd name="connsiteX16" fmla="*/ 71366 w 707231"/>
                  <a:gd name="connsiteY16" fmla="*/ 16073 h 355758"/>
                  <a:gd name="connsiteX17" fmla="*/ 58507 w 707231"/>
                  <a:gd name="connsiteY17" fmla="*/ 3215 h 355758"/>
                  <a:gd name="connsiteX18" fmla="*/ 37076 w 707231"/>
                  <a:gd name="connsiteY18" fmla="*/ 30218 h 355758"/>
                  <a:gd name="connsiteX19" fmla="*/ 51649 w 707231"/>
                  <a:gd name="connsiteY19" fmla="*/ 44791 h 355758"/>
                  <a:gd name="connsiteX20" fmla="*/ 470416 w 707231"/>
                  <a:gd name="connsiteY20" fmla="*/ 44791 h 355758"/>
                  <a:gd name="connsiteX21" fmla="*/ 476845 w 707231"/>
                  <a:gd name="connsiteY21" fmla="*/ 44363 h 355758"/>
                  <a:gd name="connsiteX22" fmla="*/ 635437 w 707231"/>
                  <a:gd name="connsiteY22" fmla="*/ 202954 h 355758"/>
                  <a:gd name="connsiteX23" fmla="*/ 635008 w 707231"/>
                  <a:gd name="connsiteY23" fmla="*/ 209383 h 355758"/>
                  <a:gd name="connsiteX24" fmla="*/ 635437 w 707231"/>
                  <a:gd name="connsiteY24" fmla="*/ 229529 h 355758"/>
                  <a:gd name="connsiteX25" fmla="*/ 677871 w 707231"/>
                  <a:gd name="connsiteY25" fmla="*/ 241530 h 355758"/>
                  <a:gd name="connsiteX26" fmla="*/ 677013 w 707231"/>
                  <a:gd name="connsiteY26" fmla="*/ 308396 h 355758"/>
                  <a:gd name="connsiteX27" fmla="*/ 609719 w 707231"/>
                  <a:gd name="connsiteY27" fmla="*/ 309682 h 355758"/>
                  <a:gd name="connsiteX28" fmla="*/ 606290 w 707231"/>
                  <a:gd name="connsiteY28" fmla="*/ 248388 h 355758"/>
                  <a:gd name="connsiteX29" fmla="*/ 606290 w 707231"/>
                  <a:gd name="connsiteY29" fmla="*/ 214955 h 355758"/>
                  <a:gd name="connsiteX30" fmla="*/ 464844 w 707231"/>
                  <a:gd name="connsiteY30" fmla="*/ 73509 h 355758"/>
                  <a:gd name="connsiteX31" fmla="*/ 46077 w 707231"/>
                  <a:gd name="connsiteY31" fmla="*/ 74366 h 355758"/>
                  <a:gd name="connsiteX32" fmla="*/ 40076 w 707231"/>
                  <a:gd name="connsiteY32" fmla="*/ 74366 h 355758"/>
                  <a:gd name="connsiteX33" fmla="*/ 21217 w 707231"/>
                  <a:gd name="connsiteY33" fmla="*/ 55507 h 355758"/>
                  <a:gd name="connsiteX34" fmla="*/ 3215 w 707231"/>
                  <a:gd name="connsiteY34" fmla="*/ 92369 h 355758"/>
                  <a:gd name="connsiteX35" fmla="*/ 11359 w 707231"/>
                  <a:gd name="connsiteY35" fmla="*/ 100513 h 355758"/>
                  <a:gd name="connsiteX36" fmla="*/ 442127 w 707231"/>
                  <a:gd name="connsiteY36" fmla="*/ 100084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07231" h="355758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3BCC842F-AB1D-44F4-97F2-BACABCED19A7}"/>
                  </a:ext>
                </a:extLst>
              </p:cNvPr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>
                  <a:gd name="connsiteX0" fmla="*/ 13568 w 12858"/>
                  <a:gd name="connsiteY0" fmla="*/ 193953 h 197167"/>
                  <a:gd name="connsiteX1" fmla="*/ 13568 w 12858"/>
                  <a:gd name="connsiteY1" fmla="*/ 3215 h 197167"/>
                  <a:gd name="connsiteX2" fmla="*/ 12282 w 12858"/>
                  <a:gd name="connsiteY2" fmla="*/ 7929 h 197167"/>
                  <a:gd name="connsiteX3" fmla="*/ 13568 w 12858"/>
                  <a:gd name="connsiteY3" fmla="*/ 193953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97167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xmlns="" id="{FB4FD77D-85A0-4400-8C1A-3F19744030A7}"/>
                  </a:ext>
                </a:extLst>
              </p:cNvPr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>
                  <a:gd name="connsiteX0" fmla="*/ 432268 w 690086"/>
                  <a:gd name="connsiteY0" fmla="*/ 51221 h 295751"/>
                  <a:gd name="connsiteX1" fmla="*/ 432268 w 690086"/>
                  <a:gd name="connsiteY1" fmla="*/ 51221 h 295751"/>
                  <a:gd name="connsiteX2" fmla="*/ 436126 w 690086"/>
                  <a:gd name="connsiteY2" fmla="*/ 51221 h 295751"/>
                  <a:gd name="connsiteX3" fmla="*/ 448556 w 690086"/>
                  <a:gd name="connsiteY3" fmla="*/ 67937 h 295751"/>
                  <a:gd name="connsiteX4" fmla="*/ 510707 w 690086"/>
                  <a:gd name="connsiteY4" fmla="*/ 130088 h 295751"/>
                  <a:gd name="connsiteX5" fmla="*/ 511135 w 690086"/>
                  <a:gd name="connsiteY5" fmla="*/ 134374 h 295751"/>
                  <a:gd name="connsiteX6" fmla="*/ 510707 w 690086"/>
                  <a:gd name="connsiteY6" fmla="*/ 198239 h 295751"/>
                  <a:gd name="connsiteX7" fmla="*/ 605433 w 690086"/>
                  <a:gd name="connsiteY7" fmla="*/ 292965 h 295751"/>
                  <a:gd name="connsiteX8" fmla="*/ 688158 w 690086"/>
                  <a:gd name="connsiteY8" fmla="*/ 292537 h 295751"/>
                  <a:gd name="connsiteX9" fmla="*/ 687729 w 690086"/>
                  <a:gd name="connsiteY9" fmla="*/ 281392 h 295751"/>
                  <a:gd name="connsiteX10" fmla="*/ 683443 w 690086"/>
                  <a:gd name="connsiteY10" fmla="*/ 262104 h 295751"/>
                  <a:gd name="connsiteX11" fmla="*/ 610576 w 690086"/>
                  <a:gd name="connsiteY11" fmla="*/ 262104 h 295751"/>
                  <a:gd name="connsiteX12" fmla="*/ 546711 w 690086"/>
                  <a:gd name="connsiteY12" fmla="*/ 198239 h 295751"/>
                  <a:gd name="connsiteX13" fmla="*/ 546711 w 690086"/>
                  <a:gd name="connsiteY13" fmla="*/ 102656 h 295751"/>
                  <a:gd name="connsiteX14" fmla="*/ 452414 w 690086"/>
                  <a:gd name="connsiteY14" fmla="*/ 8358 h 295751"/>
                  <a:gd name="connsiteX15" fmla="*/ 21217 w 690086"/>
                  <a:gd name="connsiteY15" fmla="*/ 8787 h 295751"/>
                  <a:gd name="connsiteX16" fmla="*/ 14359 w 690086"/>
                  <a:gd name="connsiteY16" fmla="*/ 8787 h 295751"/>
                  <a:gd name="connsiteX17" fmla="*/ 8787 w 690086"/>
                  <a:gd name="connsiteY17" fmla="*/ 3215 h 295751"/>
                  <a:gd name="connsiteX18" fmla="*/ 4929 w 690086"/>
                  <a:gd name="connsiteY18" fmla="*/ 26789 h 295751"/>
                  <a:gd name="connsiteX19" fmla="*/ 3215 w 690086"/>
                  <a:gd name="connsiteY19" fmla="*/ 46934 h 295751"/>
                  <a:gd name="connsiteX20" fmla="*/ 4501 w 690086"/>
                  <a:gd name="connsiteY20" fmla="*/ 48220 h 295751"/>
                  <a:gd name="connsiteX21" fmla="*/ 432268 w 690086"/>
                  <a:gd name="connsiteY21" fmla="*/ 51221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086" h="295751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1A2EEB1C-B51A-4F16-8BF7-7F9C0AC6CFCB}"/>
                  </a:ext>
                </a:extLst>
              </p:cNvPr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75A9980B-94F0-402C-9B41-6968760981B5}"/>
                  </a:ext>
                </a:extLst>
              </p:cNvPr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>
                  <a:gd name="connsiteX0" fmla="*/ 3215 w 445770"/>
                  <a:gd name="connsiteY0" fmla="*/ 25074 h 214312"/>
                  <a:gd name="connsiteX1" fmla="*/ 269820 w 445770"/>
                  <a:gd name="connsiteY1" fmla="*/ 212812 h 214312"/>
                  <a:gd name="connsiteX2" fmla="*/ 444699 w 445770"/>
                  <a:gd name="connsiteY2" fmla="*/ 182380 h 214312"/>
                  <a:gd name="connsiteX3" fmla="*/ 436983 w 445770"/>
                  <a:gd name="connsiteY3" fmla="*/ 163521 h 214312"/>
                  <a:gd name="connsiteX4" fmla="*/ 433126 w 445770"/>
                  <a:gd name="connsiteY4" fmla="*/ 153233 h 214312"/>
                  <a:gd name="connsiteX5" fmla="*/ 271963 w 445770"/>
                  <a:gd name="connsiteY5" fmla="*/ 181094 h 214312"/>
                  <a:gd name="connsiteX6" fmla="*/ 268105 w 445770"/>
                  <a:gd name="connsiteY6" fmla="*/ 181952 h 214312"/>
                  <a:gd name="connsiteX7" fmla="*/ 14787 w 445770"/>
                  <a:gd name="connsiteY7" fmla="*/ 3215 h 214312"/>
                  <a:gd name="connsiteX8" fmla="*/ 3215 w 445770"/>
                  <a:gd name="connsiteY8" fmla="*/ 25074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770" h="214312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xmlns="" id="{5214DB38-B18F-4F8D-8E3E-64BB3A1ED3D5}"/>
                  </a:ext>
                </a:extLst>
              </p:cNvPr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>
                  <a:gd name="connsiteX0" fmla="*/ 143375 w 192881"/>
                  <a:gd name="connsiteY0" fmla="*/ 164806 h 214312"/>
                  <a:gd name="connsiteX1" fmla="*/ 143375 w 192881"/>
                  <a:gd name="connsiteY1" fmla="*/ 164806 h 214312"/>
                  <a:gd name="connsiteX2" fmla="*/ 143375 w 192881"/>
                  <a:gd name="connsiteY2" fmla="*/ 25932 h 214312"/>
                  <a:gd name="connsiteX3" fmla="*/ 120658 w 192881"/>
                  <a:gd name="connsiteY3" fmla="*/ 3215 h 214312"/>
                  <a:gd name="connsiteX4" fmla="*/ 3215 w 192881"/>
                  <a:gd name="connsiteY4" fmla="*/ 3215 h 214312"/>
                  <a:gd name="connsiteX5" fmla="*/ 31075 w 192881"/>
                  <a:gd name="connsiteY5" fmla="*/ 103942 h 214312"/>
                  <a:gd name="connsiteX6" fmla="*/ 35790 w 192881"/>
                  <a:gd name="connsiteY6" fmla="*/ 99227 h 214312"/>
                  <a:gd name="connsiteX7" fmla="*/ 28932 w 192881"/>
                  <a:gd name="connsiteY7" fmla="*/ 76081 h 214312"/>
                  <a:gd name="connsiteX8" fmla="*/ 71795 w 192881"/>
                  <a:gd name="connsiteY8" fmla="*/ 33647 h 214312"/>
                  <a:gd name="connsiteX9" fmla="*/ 115086 w 192881"/>
                  <a:gd name="connsiteY9" fmla="*/ 76081 h 214312"/>
                  <a:gd name="connsiteX10" fmla="*/ 71795 w 192881"/>
                  <a:gd name="connsiteY10" fmla="*/ 119372 h 214312"/>
                  <a:gd name="connsiteX11" fmla="*/ 59365 w 192881"/>
                  <a:gd name="connsiteY11" fmla="*/ 117229 h 214312"/>
                  <a:gd name="connsiteX12" fmla="*/ 40505 w 192881"/>
                  <a:gd name="connsiteY12" fmla="*/ 136088 h 214312"/>
                  <a:gd name="connsiteX13" fmla="*/ 68794 w 192881"/>
                  <a:gd name="connsiteY13" fmla="*/ 169093 h 214312"/>
                  <a:gd name="connsiteX14" fmla="*/ 190524 w 192881"/>
                  <a:gd name="connsiteY14" fmla="*/ 211955 h 214312"/>
                  <a:gd name="connsiteX15" fmla="*/ 147233 w 192881"/>
                  <a:gd name="connsiteY15" fmla="*/ 168664 h 214312"/>
                  <a:gd name="connsiteX16" fmla="*/ 143375 w 192881"/>
                  <a:gd name="connsiteY16" fmla="*/ 164806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881" h="214312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74AAB0D3-4788-4CB1-B980-4E79A3213FBA}"/>
                  </a:ext>
                </a:extLst>
              </p:cNvPr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8D1DC6D0-980C-439C-B904-C46E60C94077}"/>
                  </a:ext>
                </a:extLst>
              </p:cNvPr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>
                  <a:gd name="connsiteX0" fmla="*/ 7072 w 690086"/>
                  <a:gd name="connsiteY0" fmla="*/ 54650 h 304323"/>
                  <a:gd name="connsiteX1" fmla="*/ 366689 w 690086"/>
                  <a:gd name="connsiteY1" fmla="*/ 54650 h 304323"/>
                  <a:gd name="connsiteX2" fmla="*/ 376119 w 690086"/>
                  <a:gd name="connsiteY2" fmla="*/ 40076 h 304323"/>
                  <a:gd name="connsiteX3" fmla="*/ 442984 w 690086"/>
                  <a:gd name="connsiteY3" fmla="*/ 38791 h 304323"/>
                  <a:gd name="connsiteX4" fmla="*/ 441698 w 690086"/>
                  <a:gd name="connsiteY4" fmla="*/ 105656 h 304323"/>
                  <a:gd name="connsiteX5" fmla="*/ 374833 w 690086"/>
                  <a:gd name="connsiteY5" fmla="*/ 106942 h 304323"/>
                  <a:gd name="connsiteX6" fmla="*/ 362831 w 690086"/>
                  <a:gd name="connsiteY6" fmla="*/ 83796 h 304323"/>
                  <a:gd name="connsiteX7" fmla="*/ 7930 w 690086"/>
                  <a:gd name="connsiteY7" fmla="*/ 83796 h 304323"/>
                  <a:gd name="connsiteX8" fmla="*/ 10930 w 690086"/>
                  <a:gd name="connsiteY8" fmla="*/ 109942 h 304323"/>
                  <a:gd name="connsiteX9" fmla="*/ 263390 w 690086"/>
                  <a:gd name="connsiteY9" fmla="*/ 109942 h 304323"/>
                  <a:gd name="connsiteX10" fmla="*/ 269391 w 690086"/>
                  <a:gd name="connsiteY10" fmla="*/ 109942 h 304323"/>
                  <a:gd name="connsiteX11" fmla="*/ 319969 w 690086"/>
                  <a:gd name="connsiteY11" fmla="*/ 160520 h 304323"/>
                  <a:gd name="connsiteX12" fmla="*/ 457557 w 690086"/>
                  <a:gd name="connsiteY12" fmla="*/ 160520 h 304323"/>
                  <a:gd name="connsiteX13" fmla="*/ 463987 w 690086"/>
                  <a:gd name="connsiteY13" fmla="*/ 160520 h 304323"/>
                  <a:gd name="connsiteX14" fmla="*/ 605433 w 690086"/>
                  <a:gd name="connsiteY14" fmla="*/ 301966 h 304323"/>
                  <a:gd name="connsiteX15" fmla="*/ 612291 w 690086"/>
                  <a:gd name="connsiteY15" fmla="*/ 294251 h 304323"/>
                  <a:gd name="connsiteX16" fmla="*/ 676585 w 690086"/>
                  <a:gd name="connsiteY16" fmla="*/ 290822 h 304323"/>
                  <a:gd name="connsiteX17" fmla="*/ 684729 w 690086"/>
                  <a:gd name="connsiteY17" fmla="*/ 267248 h 304323"/>
                  <a:gd name="connsiteX18" fmla="*/ 689015 w 690086"/>
                  <a:gd name="connsiteY18" fmla="*/ 240244 h 304323"/>
                  <a:gd name="connsiteX19" fmla="*/ 686872 w 690086"/>
                  <a:gd name="connsiteY19" fmla="*/ 238101 h 304323"/>
                  <a:gd name="connsiteX20" fmla="*/ 599004 w 690086"/>
                  <a:gd name="connsiteY20" fmla="*/ 238101 h 304323"/>
                  <a:gd name="connsiteX21" fmla="*/ 493133 w 690086"/>
                  <a:gd name="connsiteY21" fmla="*/ 132231 h 304323"/>
                  <a:gd name="connsiteX22" fmla="*/ 493133 w 690086"/>
                  <a:gd name="connsiteY22" fmla="*/ 128373 h 304323"/>
                  <a:gd name="connsiteX23" fmla="*/ 492705 w 690086"/>
                  <a:gd name="connsiteY23" fmla="*/ 64079 h 304323"/>
                  <a:gd name="connsiteX24" fmla="*/ 435269 w 690086"/>
                  <a:gd name="connsiteY24" fmla="*/ 6644 h 304323"/>
                  <a:gd name="connsiteX25" fmla="*/ 433983 w 690086"/>
                  <a:gd name="connsiteY25" fmla="*/ 6215 h 304323"/>
                  <a:gd name="connsiteX26" fmla="*/ 3215 w 690086"/>
                  <a:gd name="connsiteY26" fmla="*/ 3215 h 304323"/>
                  <a:gd name="connsiteX27" fmla="*/ 5358 w 690086"/>
                  <a:gd name="connsiteY27" fmla="*/ 52935 h 304323"/>
                  <a:gd name="connsiteX28" fmla="*/ 7072 w 690086"/>
                  <a:gd name="connsiteY28" fmla="*/ 54650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90086" h="304323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A418744A-D935-4D7F-916C-E8B0961EB36D}"/>
                  </a:ext>
                </a:extLst>
              </p:cNvPr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>
                  <a:gd name="connsiteX0" fmla="*/ 3215 w 210026"/>
                  <a:gd name="connsiteY0" fmla="*/ 32361 h 137160"/>
                  <a:gd name="connsiteX1" fmla="*/ 152805 w 210026"/>
                  <a:gd name="connsiteY1" fmla="*/ 137374 h 137160"/>
                  <a:gd name="connsiteX2" fmla="*/ 208955 w 210026"/>
                  <a:gd name="connsiteY2" fmla="*/ 127944 h 137160"/>
                  <a:gd name="connsiteX3" fmla="*/ 192238 w 210026"/>
                  <a:gd name="connsiteY3" fmla="*/ 90654 h 137160"/>
                  <a:gd name="connsiteX4" fmla="*/ 162234 w 210026"/>
                  <a:gd name="connsiteY4" fmla="*/ 95798 h 137160"/>
                  <a:gd name="connsiteX5" fmla="*/ 156234 w 210026"/>
                  <a:gd name="connsiteY5" fmla="*/ 96655 h 137160"/>
                  <a:gd name="connsiteX6" fmla="*/ 23789 w 210026"/>
                  <a:gd name="connsiteY6" fmla="*/ 3215 h 137160"/>
                  <a:gd name="connsiteX7" fmla="*/ 11358 w 210026"/>
                  <a:gd name="connsiteY7" fmla="*/ 20360 h 137160"/>
                  <a:gd name="connsiteX8" fmla="*/ 11358 w 210026"/>
                  <a:gd name="connsiteY8" fmla="*/ 20360 h 137160"/>
                  <a:gd name="connsiteX9" fmla="*/ 3215 w 210026"/>
                  <a:gd name="connsiteY9" fmla="*/ 32361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026" h="13716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8D016D87-E924-4A51-92DA-CD7548CD23DD}"/>
                  </a:ext>
                </a:extLst>
              </p:cNvPr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>
                  <a:gd name="connsiteX0" fmla="*/ 3215 w 145732"/>
                  <a:gd name="connsiteY0" fmla="*/ 34076 h 120015"/>
                  <a:gd name="connsiteX1" fmla="*/ 125373 w 145732"/>
                  <a:gd name="connsiteY1" fmla="*/ 120230 h 120015"/>
                  <a:gd name="connsiteX2" fmla="*/ 145518 w 145732"/>
                  <a:gd name="connsiteY2" fmla="*/ 116800 h 120015"/>
                  <a:gd name="connsiteX3" fmla="*/ 138660 w 145732"/>
                  <a:gd name="connsiteY3" fmla="*/ 82082 h 120015"/>
                  <a:gd name="connsiteX4" fmla="*/ 26789 w 145732"/>
                  <a:gd name="connsiteY4" fmla="*/ 3215 h 120015"/>
                  <a:gd name="connsiteX5" fmla="*/ 3215 w 145732"/>
                  <a:gd name="connsiteY5" fmla="*/ 34076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" h="120015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F42A3EFB-F1D0-4883-A4CA-15820AF50F24}"/>
                  </a:ext>
                </a:extLst>
              </p:cNvPr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245167FB-7CF5-424D-A8BC-F673324AAA69}"/>
                  </a:ext>
                </a:extLst>
              </p:cNvPr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>
                  <a:gd name="connsiteX0" fmla="*/ 94512 w 98583"/>
                  <a:gd name="connsiteY0" fmla="*/ 94083 h 94297"/>
                  <a:gd name="connsiteX1" fmla="*/ 95369 w 98583"/>
                  <a:gd name="connsiteY1" fmla="*/ 57221 h 94297"/>
                  <a:gd name="connsiteX2" fmla="*/ 95369 w 98583"/>
                  <a:gd name="connsiteY2" fmla="*/ 52935 h 94297"/>
                  <a:gd name="connsiteX3" fmla="*/ 25075 w 98583"/>
                  <a:gd name="connsiteY3" fmla="*/ 3215 h 94297"/>
                  <a:gd name="connsiteX4" fmla="*/ 3215 w 98583"/>
                  <a:gd name="connsiteY4" fmla="*/ 30218 h 94297"/>
                  <a:gd name="connsiteX5" fmla="*/ 94512 w 98583"/>
                  <a:gd name="connsiteY5" fmla="*/ 94083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94297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xmlns="" id="{F281A907-AA4A-4B67-99FE-D1BDE5CC7A3B}"/>
                  </a:ext>
                </a:extLst>
              </p:cNvPr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>
                  <a:gd name="connsiteX0" fmla="*/ 3215 w 368617"/>
                  <a:gd name="connsiteY0" fmla="*/ 22931 h 188595"/>
                  <a:gd name="connsiteX1" fmla="*/ 3215 w 368617"/>
                  <a:gd name="connsiteY1" fmla="*/ 22931 h 188595"/>
                  <a:gd name="connsiteX2" fmla="*/ 236387 w 368617"/>
                  <a:gd name="connsiteY2" fmla="*/ 187094 h 188595"/>
                  <a:gd name="connsiteX3" fmla="*/ 368403 w 368617"/>
                  <a:gd name="connsiteY3" fmla="*/ 164378 h 188595"/>
                  <a:gd name="connsiteX4" fmla="*/ 360259 w 368617"/>
                  <a:gd name="connsiteY4" fmla="*/ 135659 h 188595"/>
                  <a:gd name="connsiteX5" fmla="*/ 240673 w 368617"/>
                  <a:gd name="connsiteY5" fmla="*/ 156234 h 188595"/>
                  <a:gd name="connsiteX6" fmla="*/ 234244 w 368617"/>
                  <a:gd name="connsiteY6" fmla="*/ 157520 h 188595"/>
                  <a:gd name="connsiteX7" fmla="*/ 15216 w 368617"/>
                  <a:gd name="connsiteY7" fmla="*/ 3215 h 188595"/>
                  <a:gd name="connsiteX8" fmla="*/ 3215 w 368617"/>
                  <a:gd name="connsiteY8" fmla="*/ 22931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8617" h="188595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xmlns="" id="{63A75CF3-1C25-4E2B-964A-D3CB14196A60}"/>
                  </a:ext>
                </a:extLst>
              </p:cNvPr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>
                  <a:gd name="connsiteX0" fmla="*/ 3215 w 278606"/>
                  <a:gd name="connsiteY0" fmla="*/ 26361 h 167163"/>
                  <a:gd name="connsiteX1" fmla="*/ 199525 w 278606"/>
                  <a:gd name="connsiteY1" fmla="*/ 164378 h 167163"/>
                  <a:gd name="connsiteX2" fmla="*/ 275820 w 278606"/>
                  <a:gd name="connsiteY2" fmla="*/ 151090 h 167163"/>
                  <a:gd name="connsiteX3" fmla="*/ 272391 w 278606"/>
                  <a:gd name="connsiteY3" fmla="*/ 142518 h 167163"/>
                  <a:gd name="connsiteX4" fmla="*/ 254389 w 278606"/>
                  <a:gd name="connsiteY4" fmla="*/ 103085 h 167163"/>
                  <a:gd name="connsiteX5" fmla="*/ 183666 w 278606"/>
                  <a:gd name="connsiteY5" fmla="*/ 114657 h 167163"/>
                  <a:gd name="connsiteX6" fmla="*/ 177665 w 278606"/>
                  <a:gd name="connsiteY6" fmla="*/ 115086 h 167163"/>
                  <a:gd name="connsiteX7" fmla="*/ 18645 w 278606"/>
                  <a:gd name="connsiteY7" fmla="*/ 3215 h 167163"/>
                  <a:gd name="connsiteX8" fmla="*/ 3215 w 278606"/>
                  <a:gd name="connsiteY8" fmla="*/ 26361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606" h="167163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xmlns="" id="{6FE201E3-D9D0-40C3-AB92-9CA1B17ACA07}"/>
                  </a:ext>
                </a:extLst>
              </p:cNvPr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>
                  <a:gd name="connsiteX0" fmla="*/ 253960 w 282892"/>
                  <a:gd name="connsiteY0" fmla="*/ 3215 h 132873"/>
                  <a:gd name="connsiteX1" fmla="*/ 253960 w 282892"/>
                  <a:gd name="connsiteY1" fmla="*/ 3215 h 132873"/>
                  <a:gd name="connsiteX2" fmla="*/ 179808 w 282892"/>
                  <a:gd name="connsiteY2" fmla="*/ 46077 h 132873"/>
                  <a:gd name="connsiteX3" fmla="*/ 176808 w 282892"/>
                  <a:gd name="connsiteY3" fmla="*/ 47792 h 132873"/>
                  <a:gd name="connsiteX4" fmla="*/ 3215 w 282892"/>
                  <a:gd name="connsiteY4" fmla="*/ 47792 h 132873"/>
                  <a:gd name="connsiteX5" fmla="*/ 19074 w 282892"/>
                  <a:gd name="connsiteY5" fmla="*/ 124087 h 132873"/>
                  <a:gd name="connsiteX6" fmla="*/ 21217 w 282892"/>
                  <a:gd name="connsiteY6" fmla="*/ 133517 h 132873"/>
                  <a:gd name="connsiteX7" fmla="*/ 37076 w 282892"/>
                  <a:gd name="connsiteY7" fmla="*/ 106085 h 132873"/>
                  <a:gd name="connsiteX8" fmla="*/ 41362 w 282892"/>
                  <a:gd name="connsiteY8" fmla="*/ 98798 h 132873"/>
                  <a:gd name="connsiteX9" fmla="*/ 185809 w 282892"/>
                  <a:gd name="connsiteY9" fmla="*/ 98798 h 132873"/>
                  <a:gd name="connsiteX10" fmla="*/ 240673 w 282892"/>
                  <a:gd name="connsiteY10" fmla="*/ 44363 h 132873"/>
                  <a:gd name="connsiteX11" fmla="*/ 244959 w 282892"/>
                  <a:gd name="connsiteY11" fmla="*/ 40076 h 132873"/>
                  <a:gd name="connsiteX12" fmla="*/ 274106 w 282892"/>
                  <a:gd name="connsiteY12" fmla="*/ 40076 h 132873"/>
                  <a:gd name="connsiteX13" fmla="*/ 279678 w 282892"/>
                  <a:gd name="connsiteY13" fmla="*/ 3215 h 132873"/>
                  <a:gd name="connsiteX14" fmla="*/ 253960 w 282892"/>
                  <a:gd name="connsiteY14" fmla="*/ 3215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892" h="132873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xmlns="" id="{1C2B990A-56BF-4CA9-A435-51549E2615F5}"/>
                  </a:ext>
                </a:extLst>
              </p:cNvPr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>
                  <a:gd name="connsiteX0" fmla="*/ 3215 w 325755"/>
                  <a:gd name="connsiteY0" fmla="*/ 27218 h 175736"/>
                  <a:gd name="connsiteX1" fmla="*/ 3215 w 325755"/>
                  <a:gd name="connsiteY1" fmla="*/ 27218 h 175736"/>
                  <a:gd name="connsiteX2" fmla="*/ 214098 w 325755"/>
                  <a:gd name="connsiteY2" fmla="*/ 175522 h 175736"/>
                  <a:gd name="connsiteX3" fmla="*/ 324683 w 325755"/>
                  <a:gd name="connsiteY3" fmla="*/ 156234 h 175736"/>
                  <a:gd name="connsiteX4" fmla="*/ 316540 w 325755"/>
                  <a:gd name="connsiteY4" fmla="*/ 131373 h 175736"/>
                  <a:gd name="connsiteX5" fmla="*/ 229100 w 325755"/>
                  <a:gd name="connsiteY5" fmla="*/ 146375 h 175736"/>
                  <a:gd name="connsiteX6" fmla="*/ 223100 w 325755"/>
                  <a:gd name="connsiteY6" fmla="*/ 147661 h 175736"/>
                  <a:gd name="connsiteX7" fmla="*/ 17788 w 325755"/>
                  <a:gd name="connsiteY7" fmla="*/ 3215 h 175736"/>
                  <a:gd name="connsiteX8" fmla="*/ 3215 w 325755"/>
                  <a:gd name="connsiteY8" fmla="*/ 27218 h 17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755" h="175736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xmlns="" id="{F43908E0-0BA8-46FE-B58E-FC933581084A}"/>
                  </a:ext>
                </a:extLst>
              </p:cNvPr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>
                  <a:gd name="connsiteX0" fmla="*/ 3215 w 407193"/>
                  <a:gd name="connsiteY0" fmla="*/ 25503 h 201453"/>
                  <a:gd name="connsiteX1" fmla="*/ 251817 w 407193"/>
                  <a:gd name="connsiteY1" fmla="*/ 200811 h 201453"/>
                  <a:gd name="connsiteX2" fmla="*/ 404836 w 407193"/>
                  <a:gd name="connsiteY2" fmla="*/ 174236 h 201453"/>
                  <a:gd name="connsiteX3" fmla="*/ 395835 w 407193"/>
                  <a:gd name="connsiteY3" fmla="*/ 146376 h 201453"/>
                  <a:gd name="connsiteX4" fmla="*/ 257818 w 407193"/>
                  <a:gd name="connsiteY4" fmla="*/ 170378 h 201453"/>
                  <a:gd name="connsiteX5" fmla="*/ 253960 w 407193"/>
                  <a:gd name="connsiteY5" fmla="*/ 171235 h 201453"/>
                  <a:gd name="connsiteX6" fmla="*/ 15645 w 407193"/>
                  <a:gd name="connsiteY6" fmla="*/ 3215 h 201453"/>
                  <a:gd name="connsiteX7" fmla="*/ 3215 w 407193"/>
                  <a:gd name="connsiteY7" fmla="*/ 25503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193" h="201453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xmlns="" id="{8033D990-0E24-4591-A46C-4F49E33CA300}"/>
                  </a:ext>
                </a:extLst>
              </p:cNvPr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xmlns="" id="{06821AC2-1F4A-4629-B48C-F46C237A727A}"/>
                  </a:ext>
                </a:extLst>
              </p:cNvPr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>
                  <a:gd name="connsiteX0" fmla="*/ 3215 w 21431"/>
                  <a:gd name="connsiteY0" fmla="*/ 19074 h 34290"/>
                  <a:gd name="connsiteX1" fmla="*/ 21646 w 21431"/>
                  <a:gd name="connsiteY1" fmla="*/ 31504 h 34290"/>
                  <a:gd name="connsiteX2" fmla="*/ 6215 w 21431"/>
                  <a:gd name="connsiteY2" fmla="*/ 3215 h 34290"/>
                  <a:gd name="connsiteX3" fmla="*/ 3215 w 21431"/>
                  <a:gd name="connsiteY3" fmla="*/ 1907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3429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xmlns="" id="{E10EB3F0-B3E6-4ECF-A18B-6A7F364746EC}"/>
                  </a:ext>
                </a:extLst>
              </p:cNvPr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>
                  <a:gd name="connsiteX0" fmla="*/ 3215 w 8572"/>
                  <a:gd name="connsiteY0" fmla="*/ 26360 h 25717"/>
                  <a:gd name="connsiteX1" fmla="*/ 3215 w 8572"/>
                  <a:gd name="connsiteY1" fmla="*/ 26360 h 25717"/>
                  <a:gd name="connsiteX2" fmla="*/ 6644 w 8572"/>
                  <a:gd name="connsiteY2" fmla="*/ 25074 h 25717"/>
                  <a:gd name="connsiteX3" fmla="*/ 6644 w 8572"/>
                  <a:gd name="connsiteY3" fmla="*/ 3215 h 25717"/>
                  <a:gd name="connsiteX4" fmla="*/ 3215 w 8572"/>
                  <a:gd name="connsiteY4" fmla="*/ 26360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25717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xmlns="" id="{9A2D14C9-9852-4D03-9046-E6400E875A30}"/>
                  </a:ext>
                </a:extLst>
              </p:cNvPr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>
                  <a:gd name="connsiteX0" fmla="*/ 3215 w 124301"/>
                  <a:gd name="connsiteY0" fmla="*/ 402264 h 402907"/>
                  <a:gd name="connsiteX1" fmla="*/ 3215 w 124301"/>
                  <a:gd name="connsiteY1" fmla="*/ 402264 h 402907"/>
                  <a:gd name="connsiteX2" fmla="*/ 42220 w 124301"/>
                  <a:gd name="connsiteY2" fmla="*/ 377404 h 402907"/>
                  <a:gd name="connsiteX3" fmla="*/ 56793 w 124301"/>
                  <a:gd name="connsiteY3" fmla="*/ 379976 h 402907"/>
                  <a:gd name="connsiteX4" fmla="*/ 122801 w 124301"/>
                  <a:gd name="connsiteY4" fmla="*/ 313968 h 402907"/>
                  <a:gd name="connsiteX5" fmla="*/ 122801 w 124301"/>
                  <a:gd name="connsiteY5" fmla="*/ 62365 h 402907"/>
                  <a:gd name="connsiteX6" fmla="*/ 107371 w 124301"/>
                  <a:gd name="connsiteY6" fmla="*/ 35362 h 402907"/>
                  <a:gd name="connsiteX7" fmla="*/ 61079 w 124301"/>
                  <a:gd name="connsiteY7" fmla="*/ 3215 h 402907"/>
                  <a:gd name="connsiteX8" fmla="*/ 51649 w 124301"/>
                  <a:gd name="connsiteY8" fmla="*/ 59364 h 402907"/>
                  <a:gd name="connsiteX9" fmla="*/ 51649 w 124301"/>
                  <a:gd name="connsiteY9" fmla="*/ 209812 h 402907"/>
                  <a:gd name="connsiteX10" fmla="*/ 86368 w 124301"/>
                  <a:gd name="connsiteY10" fmla="*/ 252246 h 402907"/>
                  <a:gd name="connsiteX11" fmla="*/ 43077 w 124301"/>
                  <a:gd name="connsiteY11" fmla="*/ 295108 h 402907"/>
                  <a:gd name="connsiteX12" fmla="*/ 17359 w 124301"/>
                  <a:gd name="connsiteY12" fmla="*/ 286536 h 402907"/>
                  <a:gd name="connsiteX13" fmla="*/ 3215 w 124301"/>
                  <a:gd name="connsiteY13" fmla="*/ 402264 h 40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301" h="402907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xmlns="" id="{8D4E4B04-BAB6-48E4-A72E-2564E33DDC1A}"/>
                  </a:ext>
                </a:extLst>
              </p:cNvPr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>
                  <a:gd name="connsiteX0" fmla="*/ 6309 w 180022"/>
                  <a:gd name="connsiteY0" fmla="*/ 46506 h 162877"/>
                  <a:gd name="connsiteX1" fmla="*/ 10595 w 180022"/>
                  <a:gd name="connsiteY1" fmla="*/ 94084 h 162877"/>
                  <a:gd name="connsiteX2" fmla="*/ 37170 w 180022"/>
                  <a:gd name="connsiteY2" fmla="*/ 85082 h 162877"/>
                  <a:gd name="connsiteX3" fmla="*/ 80033 w 180022"/>
                  <a:gd name="connsiteY3" fmla="*/ 127944 h 162877"/>
                  <a:gd name="connsiteX4" fmla="*/ 76604 w 180022"/>
                  <a:gd name="connsiteY4" fmla="*/ 144232 h 162877"/>
                  <a:gd name="connsiteX5" fmla="*/ 116037 w 180022"/>
                  <a:gd name="connsiteY5" fmla="*/ 147233 h 162877"/>
                  <a:gd name="connsiteX6" fmla="*/ 153756 w 180022"/>
                  <a:gd name="connsiteY6" fmla="*/ 158806 h 162877"/>
                  <a:gd name="connsiteX7" fmla="*/ 176902 w 180022"/>
                  <a:gd name="connsiteY7" fmla="*/ 137375 h 162877"/>
                  <a:gd name="connsiteX8" fmla="*/ 42742 w 180022"/>
                  <a:gd name="connsiteY8" fmla="*/ 3215 h 162877"/>
                  <a:gd name="connsiteX9" fmla="*/ 6309 w 180022"/>
                  <a:gd name="connsiteY9" fmla="*/ 46506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2" h="162877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xmlns="" id="{EE53B7CA-8FCD-441C-9801-D23357CB61FB}"/>
                  </a:ext>
                </a:extLst>
              </p:cNvPr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>
                  <a:gd name="connsiteX0" fmla="*/ 157520 w 248602"/>
                  <a:gd name="connsiteY0" fmla="*/ 118943 h 214312"/>
                  <a:gd name="connsiteX1" fmla="*/ 238101 w 248602"/>
                  <a:gd name="connsiteY1" fmla="*/ 38362 h 214312"/>
                  <a:gd name="connsiteX2" fmla="*/ 241102 w 248602"/>
                  <a:gd name="connsiteY2" fmla="*/ 13502 h 214312"/>
                  <a:gd name="connsiteX3" fmla="*/ 242387 w 248602"/>
                  <a:gd name="connsiteY3" fmla="*/ 3215 h 214312"/>
                  <a:gd name="connsiteX4" fmla="*/ 229957 w 248602"/>
                  <a:gd name="connsiteY4" fmla="*/ 3215 h 214312"/>
                  <a:gd name="connsiteX5" fmla="*/ 174665 w 248602"/>
                  <a:gd name="connsiteY5" fmla="*/ 57650 h 214312"/>
                  <a:gd name="connsiteX6" fmla="*/ 170379 w 248602"/>
                  <a:gd name="connsiteY6" fmla="*/ 61936 h 214312"/>
                  <a:gd name="connsiteX7" fmla="*/ 31075 w 248602"/>
                  <a:gd name="connsiteY7" fmla="*/ 61936 h 214312"/>
                  <a:gd name="connsiteX8" fmla="*/ 3215 w 248602"/>
                  <a:gd name="connsiteY8" fmla="*/ 109942 h 214312"/>
                  <a:gd name="connsiteX9" fmla="*/ 22074 w 248602"/>
                  <a:gd name="connsiteY9" fmla="*/ 212383 h 214312"/>
                  <a:gd name="connsiteX10" fmla="*/ 22931 w 248602"/>
                  <a:gd name="connsiteY10" fmla="*/ 211526 h 214312"/>
                  <a:gd name="connsiteX11" fmla="*/ 27218 w 248602"/>
                  <a:gd name="connsiteY11" fmla="*/ 207240 h 214312"/>
                  <a:gd name="connsiteX12" fmla="*/ 247102 w 248602"/>
                  <a:gd name="connsiteY12" fmla="*/ 207240 h 214312"/>
                  <a:gd name="connsiteX13" fmla="*/ 239816 w 248602"/>
                  <a:gd name="connsiteY13" fmla="*/ 139946 h 214312"/>
                  <a:gd name="connsiteX14" fmla="*/ 236815 w 248602"/>
                  <a:gd name="connsiteY14" fmla="*/ 81224 h 214312"/>
                  <a:gd name="connsiteX15" fmla="*/ 151090 w 248602"/>
                  <a:gd name="connsiteY15" fmla="*/ 166949 h 214312"/>
                  <a:gd name="connsiteX16" fmla="*/ 141661 w 248602"/>
                  <a:gd name="connsiteY16" fmla="*/ 171235 h 214312"/>
                  <a:gd name="connsiteX17" fmla="*/ 117658 w 248602"/>
                  <a:gd name="connsiteY17" fmla="*/ 178951 h 214312"/>
                  <a:gd name="connsiteX18" fmla="*/ 74795 w 248602"/>
                  <a:gd name="connsiteY18" fmla="*/ 136088 h 214312"/>
                  <a:gd name="connsiteX19" fmla="*/ 117658 w 248602"/>
                  <a:gd name="connsiteY19" fmla="*/ 93226 h 214312"/>
                  <a:gd name="connsiteX20" fmla="*/ 117658 w 248602"/>
                  <a:gd name="connsiteY20" fmla="*/ 93226 h 214312"/>
                  <a:gd name="connsiteX21" fmla="*/ 157520 w 248602"/>
                  <a:gd name="connsiteY21" fmla="*/ 11894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602" h="214312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xmlns="" id="{EE913663-DC07-4403-A5A0-ADCFE9C69DE2}"/>
                  </a:ext>
                </a:extLst>
              </p:cNvPr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>
                  <a:gd name="connsiteX0" fmla="*/ 11359 w 21431"/>
                  <a:gd name="connsiteY0" fmla="*/ 17359 h 21431"/>
                  <a:gd name="connsiteX1" fmla="*/ 11359 w 21431"/>
                  <a:gd name="connsiteY1" fmla="*/ 17359 h 21431"/>
                  <a:gd name="connsiteX2" fmla="*/ 19931 w 21431"/>
                  <a:gd name="connsiteY2" fmla="*/ 19931 h 21431"/>
                  <a:gd name="connsiteX3" fmla="*/ 3215 w 21431"/>
                  <a:gd name="connsiteY3" fmla="*/ 3215 h 21431"/>
                  <a:gd name="connsiteX4" fmla="*/ 11359 w 21431"/>
                  <a:gd name="connsiteY4" fmla="*/ 17359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21431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xmlns="" id="{C2C1A83C-6007-4AC0-BD76-BE36B41EAFC8}"/>
                  </a:ext>
                </a:extLst>
              </p:cNvPr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>
                  <a:gd name="connsiteX0" fmla="*/ 227814 w 428625"/>
                  <a:gd name="connsiteY0" fmla="*/ 76939 h 351472"/>
                  <a:gd name="connsiteX1" fmla="*/ 227814 w 428625"/>
                  <a:gd name="connsiteY1" fmla="*/ 76939 h 351472"/>
                  <a:gd name="connsiteX2" fmla="*/ 223528 w 428625"/>
                  <a:gd name="connsiteY2" fmla="*/ 72652 h 351472"/>
                  <a:gd name="connsiteX3" fmla="*/ 154091 w 428625"/>
                  <a:gd name="connsiteY3" fmla="*/ 3215 h 351472"/>
                  <a:gd name="connsiteX4" fmla="*/ 149376 w 428625"/>
                  <a:gd name="connsiteY4" fmla="*/ 8787 h 351472"/>
                  <a:gd name="connsiteX5" fmla="*/ 11359 w 428625"/>
                  <a:gd name="connsiteY5" fmla="*/ 155377 h 351472"/>
                  <a:gd name="connsiteX6" fmla="*/ 3215 w 428625"/>
                  <a:gd name="connsiteY6" fmla="*/ 168235 h 351472"/>
                  <a:gd name="connsiteX7" fmla="*/ 184094 w 428625"/>
                  <a:gd name="connsiteY7" fmla="*/ 349972 h 351472"/>
                  <a:gd name="connsiteX8" fmla="*/ 196096 w 428625"/>
                  <a:gd name="connsiteY8" fmla="*/ 349544 h 351472"/>
                  <a:gd name="connsiteX9" fmla="*/ 265962 w 428625"/>
                  <a:gd name="connsiteY9" fmla="*/ 320826 h 351472"/>
                  <a:gd name="connsiteX10" fmla="*/ 272391 w 428625"/>
                  <a:gd name="connsiteY10" fmla="*/ 316539 h 351472"/>
                  <a:gd name="connsiteX11" fmla="*/ 270248 w 428625"/>
                  <a:gd name="connsiteY11" fmla="*/ 303681 h 351472"/>
                  <a:gd name="connsiteX12" fmla="*/ 313111 w 428625"/>
                  <a:gd name="connsiteY12" fmla="*/ 260390 h 351472"/>
                  <a:gd name="connsiteX13" fmla="*/ 330256 w 428625"/>
                  <a:gd name="connsiteY13" fmla="*/ 264247 h 351472"/>
                  <a:gd name="connsiteX14" fmla="*/ 349115 w 428625"/>
                  <a:gd name="connsiteY14" fmla="*/ 193524 h 351472"/>
                  <a:gd name="connsiteX15" fmla="*/ 360259 w 428625"/>
                  <a:gd name="connsiteY15" fmla="*/ 171236 h 351472"/>
                  <a:gd name="connsiteX16" fmla="*/ 420696 w 428625"/>
                  <a:gd name="connsiteY16" fmla="*/ 157091 h 351472"/>
                  <a:gd name="connsiteX17" fmla="*/ 427982 w 428625"/>
                  <a:gd name="connsiteY17" fmla="*/ 150662 h 351472"/>
                  <a:gd name="connsiteX18" fmla="*/ 353830 w 428625"/>
                  <a:gd name="connsiteY18" fmla="*/ 76939 h 351472"/>
                  <a:gd name="connsiteX19" fmla="*/ 227814 w 428625"/>
                  <a:gd name="connsiteY19" fmla="*/ 76939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8625" h="351472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xmlns="" id="{18D20A36-3437-45E7-ABAF-2C34FD9B9A4B}"/>
                  </a:ext>
                </a:extLst>
              </p:cNvPr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>
                  <a:gd name="connsiteX0" fmla="*/ 3215 w 42862"/>
                  <a:gd name="connsiteY0" fmla="*/ 3215 h 47148"/>
                  <a:gd name="connsiteX1" fmla="*/ 28504 w 42862"/>
                  <a:gd name="connsiteY1" fmla="*/ 44791 h 47148"/>
                  <a:gd name="connsiteX2" fmla="*/ 42648 w 42862"/>
                  <a:gd name="connsiteY2" fmla="*/ 30647 h 47148"/>
                  <a:gd name="connsiteX3" fmla="*/ 6644 w 42862"/>
                  <a:gd name="connsiteY3" fmla="*/ 3215 h 47148"/>
                  <a:gd name="connsiteX4" fmla="*/ 3215 w 42862"/>
                  <a:gd name="connsiteY4" fmla="*/ 3215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" h="47148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xmlns="" id="{49B657A0-38E4-42E1-BE77-2523BC563E1F}"/>
                  </a:ext>
                </a:extLst>
              </p:cNvPr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>
                  <a:gd name="connsiteX0" fmla="*/ 337114 w 501491"/>
                  <a:gd name="connsiteY0" fmla="*/ 745593 h 1032986"/>
                  <a:gd name="connsiteX1" fmla="*/ 337114 w 501491"/>
                  <a:gd name="connsiteY1" fmla="*/ 745593 h 1032986"/>
                  <a:gd name="connsiteX2" fmla="*/ 328113 w 501491"/>
                  <a:gd name="connsiteY2" fmla="*/ 734878 h 1032986"/>
                  <a:gd name="connsiteX3" fmla="*/ 328113 w 501491"/>
                  <a:gd name="connsiteY3" fmla="*/ 737878 h 1032986"/>
                  <a:gd name="connsiteX4" fmla="*/ 285679 w 501491"/>
                  <a:gd name="connsiteY4" fmla="*/ 780740 h 1032986"/>
                  <a:gd name="connsiteX5" fmla="*/ 242387 w 501491"/>
                  <a:gd name="connsiteY5" fmla="*/ 737878 h 1032986"/>
                  <a:gd name="connsiteX6" fmla="*/ 250531 w 501491"/>
                  <a:gd name="connsiteY6" fmla="*/ 713018 h 1032986"/>
                  <a:gd name="connsiteX7" fmla="*/ 194810 w 501491"/>
                  <a:gd name="connsiteY7" fmla="*/ 657296 h 1032986"/>
                  <a:gd name="connsiteX8" fmla="*/ 190524 w 501491"/>
                  <a:gd name="connsiteY8" fmla="*/ 653010 h 1032986"/>
                  <a:gd name="connsiteX9" fmla="*/ 190524 w 501491"/>
                  <a:gd name="connsiteY9" fmla="*/ 402264 h 1032986"/>
                  <a:gd name="connsiteX10" fmla="*/ 138660 w 501491"/>
                  <a:gd name="connsiteY10" fmla="*/ 350401 h 1032986"/>
                  <a:gd name="connsiteX11" fmla="*/ 134374 w 501491"/>
                  <a:gd name="connsiteY11" fmla="*/ 346115 h 1032986"/>
                  <a:gd name="connsiteX12" fmla="*/ 134374 w 501491"/>
                  <a:gd name="connsiteY12" fmla="*/ 8787 h 1032986"/>
                  <a:gd name="connsiteX13" fmla="*/ 111228 w 501491"/>
                  <a:gd name="connsiteY13" fmla="*/ 3215 h 1032986"/>
                  <a:gd name="connsiteX14" fmla="*/ 111228 w 501491"/>
                  <a:gd name="connsiteY14" fmla="*/ 361117 h 1032986"/>
                  <a:gd name="connsiteX15" fmla="*/ 141232 w 501491"/>
                  <a:gd name="connsiteY15" fmla="*/ 391120 h 1032986"/>
                  <a:gd name="connsiteX16" fmla="*/ 146804 w 501491"/>
                  <a:gd name="connsiteY16" fmla="*/ 396692 h 1032986"/>
                  <a:gd name="connsiteX17" fmla="*/ 146804 w 501491"/>
                  <a:gd name="connsiteY17" fmla="*/ 530852 h 1032986"/>
                  <a:gd name="connsiteX18" fmla="*/ 159234 w 501491"/>
                  <a:gd name="connsiteY18" fmla="*/ 561285 h 1032986"/>
                  <a:gd name="connsiteX19" fmla="*/ 116372 w 501491"/>
                  <a:gd name="connsiteY19" fmla="*/ 603718 h 1032986"/>
                  <a:gd name="connsiteX20" fmla="*/ 73081 w 501491"/>
                  <a:gd name="connsiteY20" fmla="*/ 561285 h 1032986"/>
                  <a:gd name="connsiteX21" fmla="*/ 107371 w 501491"/>
                  <a:gd name="connsiteY21" fmla="*/ 519279 h 1032986"/>
                  <a:gd name="connsiteX22" fmla="*/ 107371 w 501491"/>
                  <a:gd name="connsiteY22" fmla="*/ 413409 h 1032986"/>
                  <a:gd name="connsiteX23" fmla="*/ 77367 w 501491"/>
                  <a:gd name="connsiteY23" fmla="*/ 382976 h 1032986"/>
                  <a:gd name="connsiteX24" fmla="*/ 71795 w 501491"/>
                  <a:gd name="connsiteY24" fmla="*/ 376976 h 1032986"/>
                  <a:gd name="connsiteX25" fmla="*/ 71795 w 501491"/>
                  <a:gd name="connsiteY25" fmla="*/ 30647 h 1032986"/>
                  <a:gd name="connsiteX26" fmla="*/ 51221 w 501491"/>
                  <a:gd name="connsiteY26" fmla="*/ 211955 h 1032986"/>
                  <a:gd name="connsiteX27" fmla="*/ 29361 w 501491"/>
                  <a:gd name="connsiteY27" fmla="*/ 322540 h 1032986"/>
                  <a:gd name="connsiteX28" fmla="*/ 29361 w 501491"/>
                  <a:gd name="connsiteY28" fmla="*/ 621721 h 1032986"/>
                  <a:gd name="connsiteX29" fmla="*/ 104370 w 501491"/>
                  <a:gd name="connsiteY29" fmla="*/ 696730 h 1032986"/>
                  <a:gd name="connsiteX30" fmla="*/ 116372 w 501491"/>
                  <a:gd name="connsiteY30" fmla="*/ 695015 h 1032986"/>
                  <a:gd name="connsiteX31" fmla="*/ 159234 w 501491"/>
                  <a:gd name="connsiteY31" fmla="*/ 737878 h 1032986"/>
                  <a:gd name="connsiteX32" fmla="*/ 116372 w 501491"/>
                  <a:gd name="connsiteY32" fmla="*/ 780740 h 1032986"/>
                  <a:gd name="connsiteX33" fmla="*/ 73081 w 501491"/>
                  <a:gd name="connsiteY33" fmla="*/ 737878 h 1032986"/>
                  <a:gd name="connsiteX34" fmla="*/ 80367 w 501491"/>
                  <a:gd name="connsiteY34" fmla="*/ 714303 h 1032986"/>
                  <a:gd name="connsiteX35" fmla="*/ 4929 w 501491"/>
                  <a:gd name="connsiteY35" fmla="*/ 638437 h 1032986"/>
                  <a:gd name="connsiteX36" fmla="*/ 3215 w 501491"/>
                  <a:gd name="connsiteY36" fmla="*/ 636722 h 1032986"/>
                  <a:gd name="connsiteX37" fmla="*/ 7501 w 501491"/>
                  <a:gd name="connsiteY37" fmla="*/ 656011 h 1032986"/>
                  <a:gd name="connsiteX38" fmla="*/ 41791 w 501491"/>
                  <a:gd name="connsiteY38" fmla="*/ 799171 h 1032986"/>
                  <a:gd name="connsiteX39" fmla="*/ 178951 w 501491"/>
                  <a:gd name="connsiteY39" fmla="*/ 799171 h 1032986"/>
                  <a:gd name="connsiteX40" fmla="*/ 183237 w 501491"/>
                  <a:gd name="connsiteY40" fmla="*/ 803458 h 1032986"/>
                  <a:gd name="connsiteX41" fmla="*/ 218813 w 501491"/>
                  <a:gd name="connsiteY41" fmla="*/ 839033 h 1032986"/>
                  <a:gd name="connsiteX42" fmla="*/ 218813 w 501491"/>
                  <a:gd name="connsiteY42" fmla="*/ 977479 h 1032986"/>
                  <a:gd name="connsiteX43" fmla="*/ 271534 w 501491"/>
                  <a:gd name="connsiteY43" fmla="*/ 1030200 h 1032986"/>
                  <a:gd name="connsiteX44" fmla="*/ 350401 w 501491"/>
                  <a:gd name="connsiteY44" fmla="*/ 1024628 h 1032986"/>
                  <a:gd name="connsiteX45" fmla="*/ 371832 w 501491"/>
                  <a:gd name="connsiteY45" fmla="*/ 1016484 h 1032986"/>
                  <a:gd name="connsiteX46" fmla="*/ 371404 w 501491"/>
                  <a:gd name="connsiteY46" fmla="*/ 986480 h 1032986"/>
                  <a:gd name="connsiteX47" fmla="*/ 443413 w 501491"/>
                  <a:gd name="connsiteY47" fmla="*/ 987766 h 1032986"/>
                  <a:gd name="connsiteX48" fmla="*/ 449413 w 501491"/>
                  <a:gd name="connsiteY48" fmla="*/ 962906 h 1032986"/>
                  <a:gd name="connsiteX49" fmla="*/ 337971 w 501491"/>
                  <a:gd name="connsiteY49" fmla="*/ 962906 h 1032986"/>
                  <a:gd name="connsiteX50" fmla="*/ 335399 w 501491"/>
                  <a:gd name="connsiteY50" fmla="*/ 959906 h 1032986"/>
                  <a:gd name="connsiteX51" fmla="*/ 311825 w 501491"/>
                  <a:gd name="connsiteY51" fmla="*/ 936331 h 1032986"/>
                  <a:gd name="connsiteX52" fmla="*/ 286964 w 501491"/>
                  <a:gd name="connsiteY52" fmla="*/ 944475 h 1032986"/>
                  <a:gd name="connsiteX53" fmla="*/ 244102 w 501491"/>
                  <a:gd name="connsiteY53" fmla="*/ 901184 h 1032986"/>
                  <a:gd name="connsiteX54" fmla="*/ 286964 w 501491"/>
                  <a:gd name="connsiteY54" fmla="*/ 858750 h 1032986"/>
                  <a:gd name="connsiteX55" fmla="*/ 329827 w 501491"/>
                  <a:gd name="connsiteY55" fmla="*/ 901184 h 1032986"/>
                  <a:gd name="connsiteX56" fmla="*/ 324683 w 501491"/>
                  <a:gd name="connsiteY56" fmla="*/ 921758 h 1032986"/>
                  <a:gd name="connsiteX57" fmla="*/ 346115 w 501491"/>
                  <a:gd name="connsiteY57" fmla="*/ 943189 h 1032986"/>
                  <a:gd name="connsiteX58" fmla="*/ 441270 w 501491"/>
                  <a:gd name="connsiteY58" fmla="*/ 943189 h 1032986"/>
                  <a:gd name="connsiteX59" fmla="*/ 393692 w 501491"/>
                  <a:gd name="connsiteY59" fmla="*/ 921330 h 1032986"/>
                  <a:gd name="connsiteX60" fmla="*/ 353401 w 501491"/>
                  <a:gd name="connsiteY60" fmla="*/ 889611 h 1032986"/>
                  <a:gd name="connsiteX61" fmla="*/ 480703 w 501491"/>
                  <a:gd name="connsiteY61" fmla="*/ 920901 h 1032986"/>
                  <a:gd name="connsiteX62" fmla="*/ 498277 w 501491"/>
                  <a:gd name="connsiteY62" fmla="*/ 887897 h 1032986"/>
                  <a:gd name="connsiteX63" fmla="*/ 463558 w 501491"/>
                  <a:gd name="connsiteY63" fmla="*/ 853178 h 1032986"/>
                  <a:gd name="connsiteX64" fmla="*/ 337114 w 501491"/>
                  <a:gd name="connsiteY64" fmla="*/ 745593 h 10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01491" h="1032986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xmlns="" id="{713C3BF2-525C-41E3-9256-C6EB62C2011E}"/>
                  </a:ext>
                </a:extLst>
              </p:cNvPr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>
                  <a:gd name="connsiteX0" fmla="*/ 49506 w 85725"/>
                  <a:gd name="connsiteY0" fmla="*/ 175951 h 222885"/>
                  <a:gd name="connsiteX1" fmla="*/ 49506 w 85725"/>
                  <a:gd name="connsiteY1" fmla="*/ 73081 h 222885"/>
                  <a:gd name="connsiteX2" fmla="*/ 3215 w 85725"/>
                  <a:gd name="connsiteY2" fmla="*/ 3215 h 222885"/>
                  <a:gd name="connsiteX3" fmla="*/ 3215 w 85725"/>
                  <a:gd name="connsiteY3" fmla="*/ 172950 h 222885"/>
                  <a:gd name="connsiteX4" fmla="*/ 16502 w 85725"/>
                  <a:gd name="connsiteY4" fmla="*/ 196524 h 222885"/>
                  <a:gd name="connsiteX5" fmla="*/ 53364 w 85725"/>
                  <a:gd name="connsiteY5" fmla="*/ 216241 h 222885"/>
                  <a:gd name="connsiteX6" fmla="*/ 74366 w 85725"/>
                  <a:gd name="connsiteY6" fmla="*/ 221385 h 222885"/>
                  <a:gd name="connsiteX7" fmla="*/ 84225 w 85725"/>
                  <a:gd name="connsiteY7" fmla="*/ 211526 h 222885"/>
                  <a:gd name="connsiteX8" fmla="*/ 52078 w 85725"/>
                  <a:gd name="connsiteY8" fmla="*/ 179379 h 222885"/>
                  <a:gd name="connsiteX9" fmla="*/ 49506 w 85725"/>
                  <a:gd name="connsiteY9" fmla="*/ 175951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725" h="222885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2FEBF6D9-410F-42EB-8D3B-2AF8F84EECC8}"/>
                  </a:ext>
                </a:extLst>
              </p:cNvPr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>
                  <a:gd name="connsiteX0" fmla="*/ 84225 w 252888"/>
                  <a:gd name="connsiteY0" fmla="*/ 361974 h 715803"/>
                  <a:gd name="connsiteX1" fmla="*/ 84225 w 252888"/>
                  <a:gd name="connsiteY1" fmla="*/ 361974 h 715803"/>
                  <a:gd name="connsiteX2" fmla="*/ 157091 w 252888"/>
                  <a:gd name="connsiteY2" fmla="*/ 179808 h 715803"/>
                  <a:gd name="connsiteX3" fmla="*/ 200382 w 252888"/>
                  <a:gd name="connsiteY3" fmla="*/ 105227 h 715803"/>
                  <a:gd name="connsiteX4" fmla="*/ 200382 w 252888"/>
                  <a:gd name="connsiteY4" fmla="*/ 65794 h 715803"/>
                  <a:gd name="connsiteX5" fmla="*/ 98369 w 252888"/>
                  <a:gd name="connsiteY5" fmla="*/ 30647 h 715803"/>
                  <a:gd name="connsiteX6" fmla="*/ 78224 w 252888"/>
                  <a:gd name="connsiteY6" fmla="*/ 35790 h 715803"/>
                  <a:gd name="connsiteX7" fmla="*/ 40934 w 252888"/>
                  <a:gd name="connsiteY7" fmla="*/ 13502 h 715803"/>
                  <a:gd name="connsiteX8" fmla="*/ 3215 w 252888"/>
                  <a:gd name="connsiteY8" fmla="*/ 3215 h 715803"/>
                  <a:gd name="connsiteX9" fmla="*/ 3215 w 252888"/>
                  <a:gd name="connsiteY9" fmla="*/ 321255 h 715803"/>
                  <a:gd name="connsiteX10" fmla="*/ 55078 w 252888"/>
                  <a:gd name="connsiteY10" fmla="*/ 372690 h 715803"/>
                  <a:gd name="connsiteX11" fmla="*/ 59365 w 252888"/>
                  <a:gd name="connsiteY11" fmla="*/ 376976 h 715803"/>
                  <a:gd name="connsiteX12" fmla="*/ 59365 w 252888"/>
                  <a:gd name="connsiteY12" fmla="*/ 627721 h 715803"/>
                  <a:gd name="connsiteX13" fmla="*/ 114657 w 252888"/>
                  <a:gd name="connsiteY13" fmla="*/ 683014 h 715803"/>
                  <a:gd name="connsiteX14" fmla="*/ 124944 w 252888"/>
                  <a:gd name="connsiteY14" fmla="*/ 681728 h 715803"/>
                  <a:gd name="connsiteX15" fmla="*/ 149804 w 252888"/>
                  <a:gd name="connsiteY15" fmla="*/ 689872 h 715803"/>
                  <a:gd name="connsiteX16" fmla="*/ 148519 w 252888"/>
                  <a:gd name="connsiteY16" fmla="*/ 686014 h 715803"/>
                  <a:gd name="connsiteX17" fmla="*/ 152376 w 252888"/>
                  <a:gd name="connsiteY17" fmla="*/ 671870 h 715803"/>
                  <a:gd name="connsiteX18" fmla="*/ 204240 w 252888"/>
                  <a:gd name="connsiteY18" fmla="*/ 671441 h 715803"/>
                  <a:gd name="connsiteX19" fmla="*/ 228671 w 252888"/>
                  <a:gd name="connsiteY19" fmla="*/ 695873 h 715803"/>
                  <a:gd name="connsiteX20" fmla="*/ 251389 w 252888"/>
                  <a:gd name="connsiteY20" fmla="*/ 716447 h 715803"/>
                  <a:gd name="connsiteX21" fmla="*/ 251389 w 252888"/>
                  <a:gd name="connsiteY21" fmla="*/ 554855 h 715803"/>
                  <a:gd name="connsiteX22" fmla="*/ 190524 w 252888"/>
                  <a:gd name="connsiteY22" fmla="*/ 502991 h 715803"/>
                  <a:gd name="connsiteX23" fmla="*/ 163520 w 252888"/>
                  <a:gd name="connsiteY23" fmla="*/ 529995 h 715803"/>
                  <a:gd name="connsiteX24" fmla="*/ 167378 w 252888"/>
                  <a:gd name="connsiteY24" fmla="*/ 548426 h 715803"/>
                  <a:gd name="connsiteX25" fmla="*/ 124944 w 252888"/>
                  <a:gd name="connsiteY25" fmla="*/ 590859 h 715803"/>
                  <a:gd name="connsiteX26" fmla="*/ 81653 w 252888"/>
                  <a:gd name="connsiteY26" fmla="*/ 548426 h 715803"/>
                  <a:gd name="connsiteX27" fmla="*/ 124944 w 252888"/>
                  <a:gd name="connsiteY27" fmla="*/ 505563 h 715803"/>
                  <a:gd name="connsiteX28" fmla="*/ 151519 w 252888"/>
                  <a:gd name="connsiteY28" fmla="*/ 514993 h 715803"/>
                  <a:gd name="connsiteX29" fmla="*/ 173379 w 252888"/>
                  <a:gd name="connsiteY29" fmla="*/ 493133 h 715803"/>
                  <a:gd name="connsiteX30" fmla="*/ 128802 w 252888"/>
                  <a:gd name="connsiteY30" fmla="*/ 474273 h 715803"/>
                  <a:gd name="connsiteX31" fmla="*/ 76938 w 252888"/>
                  <a:gd name="connsiteY31" fmla="*/ 469130 h 715803"/>
                  <a:gd name="connsiteX32" fmla="*/ 64937 w 252888"/>
                  <a:gd name="connsiteY32" fmla="*/ 454557 h 715803"/>
                  <a:gd name="connsiteX33" fmla="*/ 84225 w 252888"/>
                  <a:gd name="connsiteY33" fmla="*/ 361974 h 7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2888" h="715803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AA497CEA-4CBE-4303-8AB4-37BDB20CD16F}"/>
                  </a:ext>
                </a:extLst>
              </p:cNvPr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>
                  <a:gd name="connsiteX0" fmla="*/ 3215 w 12858"/>
                  <a:gd name="connsiteY0" fmla="*/ 3215 h 64293"/>
                  <a:gd name="connsiteX1" fmla="*/ 3215 w 12858"/>
                  <a:gd name="connsiteY1" fmla="*/ 3215 h 64293"/>
                  <a:gd name="connsiteX2" fmla="*/ 3215 w 12858"/>
                  <a:gd name="connsiteY2" fmla="*/ 56793 h 64293"/>
                  <a:gd name="connsiteX3" fmla="*/ 9644 w 12858"/>
                  <a:gd name="connsiteY3" fmla="*/ 63222 h 64293"/>
                  <a:gd name="connsiteX4" fmla="*/ 6215 w 12858"/>
                  <a:gd name="connsiteY4" fmla="*/ 42648 h 64293"/>
                  <a:gd name="connsiteX5" fmla="*/ 3215 w 12858"/>
                  <a:gd name="connsiteY5" fmla="*/ 3215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58" h="64293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xmlns="" id="{7A72B95E-F9EC-4CAA-8130-8B3832A4EC41}"/>
                  </a:ext>
                </a:extLst>
              </p:cNvPr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412F6674-AB18-439F-BC5E-9C064FFF0CEE}"/>
                  </a:ext>
                </a:extLst>
              </p:cNvPr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>
                  <a:gd name="connsiteX0" fmla="*/ 433126 w 501491"/>
                  <a:gd name="connsiteY0" fmla="*/ 3215 h 1268730"/>
                  <a:gd name="connsiteX1" fmla="*/ 416838 w 501491"/>
                  <a:gd name="connsiteY1" fmla="*/ 70509 h 1268730"/>
                  <a:gd name="connsiteX2" fmla="*/ 405694 w 501491"/>
                  <a:gd name="connsiteY2" fmla="*/ 232100 h 1268730"/>
                  <a:gd name="connsiteX3" fmla="*/ 389406 w 501491"/>
                  <a:gd name="connsiteY3" fmla="*/ 336256 h 1268730"/>
                  <a:gd name="connsiteX4" fmla="*/ 322969 w 501491"/>
                  <a:gd name="connsiteY4" fmla="*/ 468273 h 1268730"/>
                  <a:gd name="connsiteX5" fmla="*/ 238101 w 501491"/>
                  <a:gd name="connsiteY5" fmla="*/ 690301 h 1268730"/>
                  <a:gd name="connsiteX6" fmla="*/ 186666 w 501491"/>
                  <a:gd name="connsiteY6" fmla="*/ 773454 h 1268730"/>
                  <a:gd name="connsiteX7" fmla="*/ 64937 w 501491"/>
                  <a:gd name="connsiteY7" fmla="*/ 981337 h 1268730"/>
                  <a:gd name="connsiteX8" fmla="*/ 7501 w 501491"/>
                  <a:gd name="connsiteY8" fmla="*/ 1152358 h 1268730"/>
                  <a:gd name="connsiteX9" fmla="*/ 3215 w 501491"/>
                  <a:gd name="connsiteY9" fmla="*/ 1172075 h 1268730"/>
                  <a:gd name="connsiteX10" fmla="*/ 313539 w 501491"/>
                  <a:gd name="connsiteY10" fmla="*/ 1265944 h 1268730"/>
                  <a:gd name="connsiteX11" fmla="*/ 458415 w 501491"/>
                  <a:gd name="connsiteY11" fmla="*/ 1030629 h 1268730"/>
                  <a:gd name="connsiteX12" fmla="*/ 476845 w 501491"/>
                  <a:gd name="connsiteY12" fmla="*/ 936331 h 1268730"/>
                  <a:gd name="connsiteX13" fmla="*/ 500848 w 501491"/>
                  <a:gd name="connsiteY13" fmla="*/ 830461 h 1268730"/>
                  <a:gd name="connsiteX14" fmla="*/ 433126 w 501491"/>
                  <a:gd name="connsiteY14" fmla="*/ 3215 h 126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1491" h="126873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xmlns="" id="{CAB3FE93-557F-4C59-A2FC-F1602ABBF0A3}"/>
                  </a:ext>
                </a:extLst>
              </p:cNvPr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>
                  <a:gd name="connsiteX0" fmla="*/ 285679 w 1504473"/>
                  <a:gd name="connsiteY0" fmla="*/ 1179790 h 2546032"/>
                  <a:gd name="connsiteX1" fmla="*/ 285679 w 1504473"/>
                  <a:gd name="connsiteY1" fmla="*/ 1179790 h 2546032"/>
                  <a:gd name="connsiteX2" fmla="*/ 298109 w 1504473"/>
                  <a:gd name="connsiteY2" fmla="*/ 1080349 h 2546032"/>
                  <a:gd name="connsiteX3" fmla="*/ 312253 w 1504473"/>
                  <a:gd name="connsiteY3" fmla="*/ 1121069 h 2546032"/>
                  <a:gd name="connsiteX4" fmla="*/ 338400 w 1504473"/>
                  <a:gd name="connsiteY4" fmla="*/ 1217081 h 2546032"/>
                  <a:gd name="connsiteX5" fmla="*/ 347829 w 1504473"/>
                  <a:gd name="connsiteY5" fmla="*/ 1254371 h 2546032"/>
                  <a:gd name="connsiteX6" fmla="*/ 394121 w 1504473"/>
                  <a:gd name="connsiteY6" fmla="*/ 1433965 h 2546032"/>
                  <a:gd name="connsiteX7" fmla="*/ 437412 w 1504473"/>
                  <a:gd name="connsiteY7" fmla="*/ 1433965 h 2546032"/>
                  <a:gd name="connsiteX8" fmla="*/ 526566 w 1504473"/>
                  <a:gd name="connsiteY8" fmla="*/ 1344811 h 2546032"/>
                  <a:gd name="connsiteX9" fmla="*/ 532567 w 1504473"/>
                  <a:gd name="connsiteY9" fmla="*/ 1344811 h 2546032"/>
                  <a:gd name="connsiteX10" fmla="*/ 871180 w 1504473"/>
                  <a:gd name="connsiteY10" fmla="*/ 1344811 h 2546032"/>
                  <a:gd name="connsiteX11" fmla="*/ 880610 w 1504473"/>
                  <a:gd name="connsiteY11" fmla="*/ 1331524 h 2546032"/>
                  <a:gd name="connsiteX12" fmla="*/ 941046 w 1504473"/>
                  <a:gd name="connsiteY12" fmla="*/ 1331095 h 2546032"/>
                  <a:gd name="connsiteX13" fmla="*/ 941475 w 1504473"/>
                  <a:gd name="connsiteY13" fmla="*/ 1391960 h 2546032"/>
                  <a:gd name="connsiteX14" fmla="*/ 880610 w 1504473"/>
                  <a:gd name="connsiteY14" fmla="*/ 1391531 h 2546032"/>
                  <a:gd name="connsiteX15" fmla="*/ 870323 w 1504473"/>
                  <a:gd name="connsiteY15" fmla="*/ 1373958 h 2546032"/>
                  <a:gd name="connsiteX16" fmla="*/ 538996 w 1504473"/>
                  <a:gd name="connsiteY16" fmla="*/ 1374386 h 2546032"/>
                  <a:gd name="connsiteX17" fmla="*/ 449842 w 1504473"/>
                  <a:gd name="connsiteY17" fmla="*/ 1463540 h 2546032"/>
                  <a:gd name="connsiteX18" fmla="*/ 443841 w 1504473"/>
                  <a:gd name="connsiteY18" fmla="*/ 1463540 h 2546032"/>
                  <a:gd name="connsiteX19" fmla="*/ 403122 w 1504473"/>
                  <a:gd name="connsiteY19" fmla="*/ 1463540 h 2546032"/>
                  <a:gd name="connsiteX20" fmla="*/ 417267 w 1504473"/>
                  <a:gd name="connsiteY20" fmla="*/ 1493544 h 2546032"/>
                  <a:gd name="connsiteX21" fmla="*/ 497419 w 1504473"/>
                  <a:gd name="connsiteY21" fmla="*/ 1493544 h 2546032"/>
                  <a:gd name="connsiteX22" fmla="*/ 514993 w 1504473"/>
                  <a:gd name="connsiteY22" fmla="*/ 1475970 h 2546032"/>
                  <a:gd name="connsiteX23" fmla="*/ 526566 w 1504473"/>
                  <a:gd name="connsiteY23" fmla="*/ 1437394 h 2546032"/>
                  <a:gd name="connsiteX24" fmla="*/ 587002 w 1504473"/>
                  <a:gd name="connsiteY24" fmla="*/ 1437394 h 2546032"/>
                  <a:gd name="connsiteX25" fmla="*/ 587002 w 1504473"/>
                  <a:gd name="connsiteY25" fmla="*/ 1497830 h 2546032"/>
                  <a:gd name="connsiteX26" fmla="*/ 530424 w 1504473"/>
                  <a:gd name="connsiteY26" fmla="*/ 1501259 h 2546032"/>
                  <a:gd name="connsiteX27" fmla="*/ 508992 w 1504473"/>
                  <a:gd name="connsiteY27" fmla="*/ 1522690 h 2546032"/>
                  <a:gd name="connsiteX28" fmla="*/ 430982 w 1504473"/>
                  <a:gd name="connsiteY28" fmla="*/ 1522690 h 2546032"/>
                  <a:gd name="connsiteX29" fmla="*/ 436555 w 1504473"/>
                  <a:gd name="connsiteY29" fmla="*/ 1539407 h 2546032"/>
                  <a:gd name="connsiteX30" fmla="*/ 438698 w 1504473"/>
                  <a:gd name="connsiteY30" fmla="*/ 1548408 h 2546032"/>
                  <a:gd name="connsiteX31" fmla="*/ 467844 w 1504473"/>
                  <a:gd name="connsiteY31" fmla="*/ 1560838 h 2546032"/>
                  <a:gd name="connsiteX32" fmla="*/ 468273 w 1504473"/>
                  <a:gd name="connsiteY32" fmla="*/ 1621274 h 2546032"/>
                  <a:gd name="connsiteX33" fmla="*/ 445984 w 1504473"/>
                  <a:gd name="connsiteY33" fmla="*/ 1633276 h 2546032"/>
                  <a:gd name="connsiteX34" fmla="*/ 444270 w 1504473"/>
                  <a:gd name="connsiteY34" fmla="*/ 1688140 h 2546032"/>
                  <a:gd name="connsiteX35" fmla="*/ 548426 w 1504473"/>
                  <a:gd name="connsiteY35" fmla="*/ 1583984 h 2546032"/>
                  <a:gd name="connsiteX36" fmla="*/ 554427 w 1504473"/>
                  <a:gd name="connsiteY36" fmla="*/ 1584412 h 2546032"/>
                  <a:gd name="connsiteX37" fmla="*/ 635865 w 1504473"/>
                  <a:gd name="connsiteY37" fmla="*/ 1584412 h 2546032"/>
                  <a:gd name="connsiteX38" fmla="*/ 647867 w 1504473"/>
                  <a:gd name="connsiteY38" fmla="*/ 1558266 h 2546032"/>
                  <a:gd name="connsiteX39" fmla="*/ 708303 w 1504473"/>
                  <a:gd name="connsiteY39" fmla="*/ 1558266 h 2546032"/>
                  <a:gd name="connsiteX40" fmla="*/ 708732 w 1504473"/>
                  <a:gd name="connsiteY40" fmla="*/ 1619131 h 2546032"/>
                  <a:gd name="connsiteX41" fmla="*/ 647867 w 1504473"/>
                  <a:gd name="connsiteY41" fmla="*/ 1618702 h 2546032"/>
                  <a:gd name="connsiteX42" fmla="*/ 643581 w 1504473"/>
                  <a:gd name="connsiteY42" fmla="*/ 1613559 h 2546032"/>
                  <a:gd name="connsiteX43" fmla="*/ 560427 w 1504473"/>
                  <a:gd name="connsiteY43" fmla="*/ 1613130 h 2546032"/>
                  <a:gd name="connsiteX44" fmla="*/ 436126 w 1504473"/>
                  <a:gd name="connsiteY44" fmla="*/ 1737432 h 2546032"/>
                  <a:gd name="connsiteX45" fmla="*/ 436126 w 1504473"/>
                  <a:gd name="connsiteY45" fmla="*/ 1737860 h 2546032"/>
                  <a:gd name="connsiteX46" fmla="*/ 413837 w 1504473"/>
                  <a:gd name="connsiteY46" fmla="*/ 1816727 h 2546032"/>
                  <a:gd name="connsiteX47" fmla="*/ 406980 w 1504473"/>
                  <a:gd name="connsiteY47" fmla="*/ 1854017 h 2546032"/>
                  <a:gd name="connsiteX48" fmla="*/ 522280 w 1504473"/>
                  <a:gd name="connsiteY48" fmla="*/ 1738717 h 2546032"/>
                  <a:gd name="connsiteX49" fmla="*/ 524423 w 1504473"/>
                  <a:gd name="connsiteY49" fmla="*/ 1737432 h 2546032"/>
                  <a:gd name="connsiteX50" fmla="*/ 529138 w 1504473"/>
                  <a:gd name="connsiteY50" fmla="*/ 1682139 h 2546032"/>
                  <a:gd name="connsiteX51" fmla="*/ 589574 w 1504473"/>
                  <a:gd name="connsiteY51" fmla="*/ 1682139 h 2546032"/>
                  <a:gd name="connsiteX52" fmla="*/ 590002 w 1504473"/>
                  <a:gd name="connsiteY52" fmla="*/ 1743004 h 2546032"/>
                  <a:gd name="connsiteX53" fmla="*/ 546711 w 1504473"/>
                  <a:gd name="connsiteY53" fmla="*/ 1753291 h 2546032"/>
                  <a:gd name="connsiteX54" fmla="*/ 543282 w 1504473"/>
                  <a:gd name="connsiteY54" fmla="*/ 1759720 h 2546032"/>
                  <a:gd name="connsiteX55" fmla="*/ 397978 w 1504473"/>
                  <a:gd name="connsiteY55" fmla="*/ 1905024 h 2546032"/>
                  <a:gd name="connsiteX56" fmla="*/ 394121 w 1504473"/>
                  <a:gd name="connsiteY56" fmla="*/ 1926027 h 2546032"/>
                  <a:gd name="connsiteX57" fmla="*/ 380833 w 1504473"/>
                  <a:gd name="connsiteY57" fmla="*/ 1992892 h 2546032"/>
                  <a:gd name="connsiteX58" fmla="*/ 782884 w 1504473"/>
                  <a:gd name="connsiteY58" fmla="*/ 1590842 h 2546032"/>
                  <a:gd name="connsiteX59" fmla="*/ 782884 w 1504473"/>
                  <a:gd name="connsiteY59" fmla="*/ 1514975 h 2546032"/>
                  <a:gd name="connsiteX60" fmla="*/ 766596 w 1504473"/>
                  <a:gd name="connsiteY60" fmla="*/ 1504688 h 2546032"/>
                  <a:gd name="connsiteX61" fmla="*/ 767025 w 1504473"/>
                  <a:gd name="connsiteY61" fmla="*/ 1444252 h 2546032"/>
                  <a:gd name="connsiteX62" fmla="*/ 827461 w 1504473"/>
                  <a:gd name="connsiteY62" fmla="*/ 1443823 h 2546032"/>
                  <a:gd name="connsiteX63" fmla="*/ 827889 w 1504473"/>
                  <a:gd name="connsiteY63" fmla="*/ 1505117 h 2546032"/>
                  <a:gd name="connsiteX64" fmla="*/ 812459 w 1504473"/>
                  <a:gd name="connsiteY64" fmla="*/ 1514975 h 2546032"/>
                  <a:gd name="connsiteX65" fmla="*/ 812030 w 1504473"/>
                  <a:gd name="connsiteY65" fmla="*/ 1596842 h 2546032"/>
                  <a:gd name="connsiteX66" fmla="*/ 812030 w 1504473"/>
                  <a:gd name="connsiteY66" fmla="*/ 1602843 h 2546032"/>
                  <a:gd name="connsiteX67" fmla="*/ 373547 w 1504473"/>
                  <a:gd name="connsiteY67" fmla="*/ 2041755 h 2546032"/>
                  <a:gd name="connsiteX68" fmla="*/ 369261 w 1504473"/>
                  <a:gd name="connsiteY68" fmla="*/ 2041755 h 2546032"/>
                  <a:gd name="connsiteX69" fmla="*/ 348258 w 1504473"/>
                  <a:gd name="connsiteY69" fmla="*/ 2103906 h 2546032"/>
                  <a:gd name="connsiteX70" fmla="*/ 340971 w 1504473"/>
                  <a:gd name="connsiteY70" fmla="*/ 2121480 h 2546032"/>
                  <a:gd name="connsiteX71" fmla="*/ 370546 w 1504473"/>
                  <a:gd name="connsiteY71" fmla="*/ 2121480 h 2546032"/>
                  <a:gd name="connsiteX72" fmla="*/ 638437 w 1504473"/>
                  <a:gd name="connsiteY72" fmla="*/ 1853589 h 2546032"/>
                  <a:gd name="connsiteX73" fmla="*/ 649153 w 1504473"/>
                  <a:gd name="connsiteY73" fmla="*/ 1811584 h 2546032"/>
                  <a:gd name="connsiteX74" fmla="*/ 710017 w 1504473"/>
                  <a:gd name="connsiteY74" fmla="*/ 1811584 h 2546032"/>
                  <a:gd name="connsiteX75" fmla="*/ 710017 w 1504473"/>
                  <a:gd name="connsiteY75" fmla="*/ 1872020 h 2546032"/>
                  <a:gd name="connsiteX76" fmla="*/ 656439 w 1504473"/>
                  <a:gd name="connsiteY76" fmla="*/ 1877592 h 2546032"/>
                  <a:gd name="connsiteX77" fmla="*/ 383405 w 1504473"/>
                  <a:gd name="connsiteY77" fmla="*/ 2150626 h 2546032"/>
                  <a:gd name="connsiteX78" fmla="*/ 377404 w 1504473"/>
                  <a:gd name="connsiteY78" fmla="*/ 2150626 h 2546032"/>
                  <a:gd name="connsiteX79" fmla="*/ 329827 w 1504473"/>
                  <a:gd name="connsiteY79" fmla="*/ 2150626 h 2546032"/>
                  <a:gd name="connsiteX80" fmla="*/ 314396 w 1504473"/>
                  <a:gd name="connsiteY80" fmla="*/ 2199489 h 2546032"/>
                  <a:gd name="connsiteX81" fmla="*/ 324255 w 1504473"/>
                  <a:gd name="connsiteY81" fmla="*/ 2218349 h 2546032"/>
                  <a:gd name="connsiteX82" fmla="*/ 408694 w 1504473"/>
                  <a:gd name="connsiteY82" fmla="*/ 2218349 h 2546032"/>
                  <a:gd name="connsiteX83" fmla="*/ 752880 w 1504473"/>
                  <a:gd name="connsiteY83" fmla="*/ 1874163 h 2546032"/>
                  <a:gd name="connsiteX84" fmla="*/ 752880 w 1504473"/>
                  <a:gd name="connsiteY84" fmla="*/ 1718572 h 2546032"/>
                  <a:gd name="connsiteX85" fmla="*/ 756738 w 1504473"/>
                  <a:gd name="connsiteY85" fmla="*/ 1708714 h 2546032"/>
                  <a:gd name="connsiteX86" fmla="*/ 768310 w 1504473"/>
                  <a:gd name="connsiteY86" fmla="*/ 1686425 h 2546032"/>
                  <a:gd name="connsiteX87" fmla="*/ 828747 w 1504473"/>
                  <a:gd name="connsiteY87" fmla="*/ 1686425 h 2546032"/>
                  <a:gd name="connsiteX88" fmla="*/ 828747 w 1504473"/>
                  <a:gd name="connsiteY88" fmla="*/ 1746861 h 2546032"/>
                  <a:gd name="connsiteX89" fmla="*/ 782026 w 1504473"/>
                  <a:gd name="connsiteY89" fmla="*/ 1756720 h 2546032"/>
                  <a:gd name="connsiteX90" fmla="*/ 782026 w 1504473"/>
                  <a:gd name="connsiteY90" fmla="*/ 1887879 h 2546032"/>
                  <a:gd name="connsiteX91" fmla="*/ 421553 w 1504473"/>
                  <a:gd name="connsiteY91" fmla="*/ 2248781 h 2546032"/>
                  <a:gd name="connsiteX92" fmla="*/ 340543 w 1504473"/>
                  <a:gd name="connsiteY92" fmla="*/ 2248781 h 2546032"/>
                  <a:gd name="connsiteX93" fmla="*/ 362402 w 1504473"/>
                  <a:gd name="connsiteY93" fmla="*/ 2288643 h 2546032"/>
                  <a:gd name="connsiteX94" fmla="*/ 391978 w 1504473"/>
                  <a:gd name="connsiteY94" fmla="*/ 2310075 h 2546032"/>
                  <a:gd name="connsiteX95" fmla="*/ 393692 w 1504473"/>
                  <a:gd name="connsiteY95" fmla="*/ 2310075 h 2546032"/>
                  <a:gd name="connsiteX96" fmla="*/ 812887 w 1504473"/>
                  <a:gd name="connsiteY96" fmla="*/ 1890879 h 2546032"/>
                  <a:gd name="connsiteX97" fmla="*/ 813316 w 1504473"/>
                  <a:gd name="connsiteY97" fmla="*/ 1812869 h 2546032"/>
                  <a:gd name="connsiteX98" fmla="*/ 813316 w 1504473"/>
                  <a:gd name="connsiteY98" fmla="*/ 1806869 h 2546032"/>
                  <a:gd name="connsiteX99" fmla="*/ 911900 w 1504473"/>
                  <a:gd name="connsiteY99" fmla="*/ 1708285 h 2546032"/>
                  <a:gd name="connsiteX100" fmla="*/ 893469 w 1504473"/>
                  <a:gd name="connsiteY100" fmla="*/ 1639276 h 2546032"/>
                  <a:gd name="connsiteX101" fmla="*/ 887468 w 1504473"/>
                  <a:gd name="connsiteY101" fmla="*/ 1634133 h 2546032"/>
                  <a:gd name="connsiteX102" fmla="*/ 887468 w 1504473"/>
                  <a:gd name="connsiteY102" fmla="*/ 1573268 h 2546032"/>
                  <a:gd name="connsiteX103" fmla="*/ 948333 w 1504473"/>
                  <a:gd name="connsiteY103" fmla="*/ 1573268 h 2546032"/>
                  <a:gd name="connsiteX104" fmla="*/ 948333 w 1504473"/>
                  <a:gd name="connsiteY104" fmla="*/ 1633704 h 2546032"/>
                  <a:gd name="connsiteX105" fmla="*/ 926045 w 1504473"/>
                  <a:gd name="connsiteY105" fmla="*/ 1645706 h 2546032"/>
                  <a:gd name="connsiteX106" fmla="*/ 942761 w 1504473"/>
                  <a:gd name="connsiteY106" fmla="*/ 1708714 h 2546032"/>
                  <a:gd name="connsiteX107" fmla="*/ 944904 w 1504473"/>
                  <a:gd name="connsiteY107" fmla="*/ 1716857 h 2546032"/>
                  <a:gd name="connsiteX108" fmla="*/ 842891 w 1504473"/>
                  <a:gd name="connsiteY108" fmla="*/ 1819299 h 2546032"/>
                  <a:gd name="connsiteX109" fmla="*/ 842891 w 1504473"/>
                  <a:gd name="connsiteY109" fmla="*/ 1896451 h 2546032"/>
                  <a:gd name="connsiteX110" fmla="*/ 842891 w 1504473"/>
                  <a:gd name="connsiteY110" fmla="*/ 1902452 h 2546032"/>
                  <a:gd name="connsiteX111" fmla="*/ 417267 w 1504473"/>
                  <a:gd name="connsiteY111" fmla="*/ 2328077 h 2546032"/>
                  <a:gd name="connsiteX112" fmla="*/ 446842 w 1504473"/>
                  <a:gd name="connsiteY112" fmla="*/ 2350794 h 2546032"/>
                  <a:gd name="connsiteX113" fmla="*/ 862608 w 1504473"/>
                  <a:gd name="connsiteY113" fmla="*/ 1935028 h 2546032"/>
                  <a:gd name="connsiteX114" fmla="*/ 884896 w 1504473"/>
                  <a:gd name="connsiteY114" fmla="*/ 1852303 h 2546032"/>
                  <a:gd name="connsiteX115" fmla="*/ 885754 w 1504473"/>
                  <a:gd name="connsiteY115" fmla="*/ 1848874 h 2546032"/>
                  <a:gd name="connsiteX116" fmla="*/ 1008340 w 1504473"/>
                  <a:gd name="connsiteY116" fmla="*/ 1726287 h 2546032"/>
                  <a:gd name="connsiteX117" fmla="*/ 1008340 w 1504473"/>
                  <a:gd name="connsiteY117" fmla="*/ 1515832 h 2546032"/>
                  <a:gd name="connsiteX118" fmla="*/ 1007055 w 1504473"/>
                  <a:gd name="connsiteY118" fmla="*/ 1514975 h 2546032"/>
                  <a:gd name="connsiteX119" fmla="*/ 1007055 w 1504473"/>
                  <a:gd name="connsiteY119" fmla="*/ 1454110 h 2546032"/>
                  <a:gd name="connsiteX120" fmla="*/ 1067491 w 1504473"/>
                  <a:gd name="connsiteY120" fmla="*/ 1454539 h 2546032"/>
                  <a:gd name="connsiteX121" fmla="*/ 1067491 w 1504473"/>
                  <a:gd name="connsiteY121" fmla="*/ 1514975 h 2546032"/>
                  <a:gd name="connsiteX122" fmla="*/ 1037487 w 1504473"/>
                  <a:gd name="connsiteY122" fmla="*/ 1527834 h 2546032"/>
                  <a:gd name="connsiteX123" fmla="*/ 1037487 w 1504473"/>
                  <a:gd name="connsiteY123" fmla="*/ 1732717 h 2546032"/>
                  <a:gd name="connsiteX124" fmla="*/ 1037487 w 1504473"/>
                  <a:gd name="connsiteY124" fmla="*/ 1738717 h 2546032"/>
                  <a:gd name="connsiteX125" fmla="*/ 911471 w 1504473"/>
                  <a:gd name="connsiteY125" fmla="*/ 1864733 h 2546032"/>
                  <a:gd name="connsiteX126" fmla="*/ 889611 w 1504473"/>
                  <a:gd name="connsiteY126" fmla="*/ 1946601 h 2546032"/>
                  <a:gd name="connsiteX127" fmla="*/ 888754 w 1504473"/>
                  <a:gd name="connsiteY127" fmla="*/ 1950458 h 2546032"/>
                  <a:gd name="connsiteX128" fmla="*/ 469559 w 1504473"/>
                  <a:gd name="connsiteY128" fmla="*/ 2369654 h 2546032"/>
                  <a:gd name="connsiteX129" fmla="*/ 479417 w 1504473"/>
                  <a:gd name="connsiteY129" fmla="*/ 2377797 h 2546032"/>
                  <a:gd name="connsiteX130" fmla="*/ 1033201 w 1504473"/>
                  <a:gd name="connsiteY130" fmla="*/ 1824014 h 2546032"/>
                  <a:gd name="connsiteX131" fmla="*/ 1039202 w 1504473"/>
                  <a:gd name="connsiteY131" fmla="*/ 1824014 h 2546032"/>
                  <a:gd name="connsiteX132" fmla="*/ 1113354 w 1504473"/>
                  <a:gd name="connsiteY132" fmla="*/ 1823585 h 2546032"/>
                  <a:gd name="connsiteX133" fmla="*/ 1123212 w 1504473"/>
                  <a:gd name="connsiteY133" fmla="*/ 1809012 h 2546032"/>
                  <a:gd name="connsiteX134" fmla="*/ 1184077 w 1504473"/>
                  <a:gd name="connsiteY134" fmla="*/ 1809012 h 2546032"/>
                  <a:gd name="connsiteX135" fmla="*/ 1184077 w 1504473"/>
                  <a:gd name="connsiteY135" fmla="*/ 1869448 h 2546032"/>
                  <a:gd name="connsiteX136" fmla="*/ 1123641 w 1504473"/>
                  <a:gd name="connsiteY136" fmla="*/ 1869448 h 2546032"/>
                  <a:gd name="connsiteX137" fmla="*/ 1113354 w 1504473"/>
                  <a:gd name="connsiteY137" fmla="*/ 1852732 h 2546032"/>
                  <a:gd name="connsiteX138" fmla="*/ 1046488 w 1504473"/>
                  <a:gd name="connsiteY138" fmla="*/ 1852732 h 2546032"/>
                  <a:gd name="connsiteX139" fmla="*/ 502563 w 1504473"/>
                  <a:gd name="connsiteY139" fmla="*/ 2396657 h 2546032"/>
                  <a:gd name="connsiteX140" fmla="*/ 529566 w 1504473"/>
                  <a:gd name="connsiteY140" fmla="*/ 2419374 h 2546032"/>
                  <a:gd name="connsiteX141" fmla="*/ 869466 w 1504473"/>
                  <a:gd name="connsiteY141" fmla="*/ 2079474 h 2546032"/>
                  <a:gd name="connsiteX142" fmla="*/ 872895 w 1504473"/>
                  <a:gd name="connsiteY142" fmla="*/ 2076474 h 2546032"/>
                  <a:gd name="connsiteX143" fmla="*/ 885325 w 1504473"/>
                  <a:gd name="connsiteY143" fmla="*/ 2047327 h 2546032"/>
                  <a:gd name="connsiteX144" fmla="*/ 946190 w 1504473"/>
                  <a:gd name="connsiteY144" fmla="*/ 2047327 h 2546032"/>
                  <a:gd name="connsiteX145" fmla="*/ 946190 w 1504473"/>
                  <a:gd name="connsiteY145" fmla="*/ 2107763 h 2546032"/>
                  <a:gd name="connsiteX146" fmla="*/ 912328 w 1504473"/>
                  <a:gd name="connsiteY146" fmla="*/ 2119765 h 2546032"/>
                  <a:gd name="connsiteX147" fmla="*/ 911471 w 1504473"/>
                  <a:gd name="connsiteY147" fmla="*/ 2120622 h 2546032"/>
                  <a:gd name="connsiteX148" fmla="*/ 574143 w 1504473"/>
                  <a:gd name="connsiteY148" fmla="*/ 2457950 h 2546032"/>
                  <a:gd name="connsiteX149" fmla="*/ 605433 w 1504473"/>
                  <a:gd name="connsiteY149" fmla="*/ 2486668 h 2546032"/>
                  <a:gd name="connsiteX150" fmla="*/ 1013913 w 1504473"/>
                  <a:gd name="connsiteY150" fmla="*/ 2078188 h 2546032"/>
                  <a:gd name="connsiteX151" fmla="*/ 1013913 w 1504473"/>
                  <a:gd name="connsiteY151" fmla="*/ 1989892 h 2546032"/>
                  <a:gd name="connsiteX152" fmla="*/ 1004912 w 1504473"/>
                  <a:gd name="connsiteY152" fmla="*/ 1983462 h 2546032"/>
                  <a:gd name="connsiteX153" fmla="*/ 1005340 w 1504473"/>
                  <a:gd name="connsiteY153" fmla="*/ 1922597 h 2546032"/>
                  <a:gd name="connsiteX154" fmla="*/ 1065776 w 1504473"/>
                  <a:gd name="connsiteY154" fmla="*/ 1922597 h 2546032"/>
                  <a:gd name="connsiteX155" fmla="*/ 1065776 w 1504473"/>
                  <a:gd name="connsiteY155" fmla="*/ 1983034 h 2546032"/>
                  <a:gd name="connsiteX156" fmla="*/ 1052917 w 1504473"/>
                  <a:gd name="connsiteY156" fmla="*/ 1992035 h 2546032"/>
                  <a:gd name="connsiteX157" fmla="*/ 1052917 w 1504473"/>
                  <a:gd name="connsiteY157" fmla="*/ 2086332 h 2546032"/>
                  <a:gd name="connsiteX158" fmla="*/ 1052917 w 1504473"/>
                  <a:gd name="connsiteY158" fmla="*/ 2094476 h 2546032"/>
                  <a:gd name="connsiteX159" fmla="*/ 634151 w 1504473"/>
                  <a:gd name="connsiteY159" fmla="*/ 2513243 h 2546032"/>
                  <a:gd name="connsiteX160" fmla="*/ 665440 w 1504473"/>
                  <a:gd name="connsiteY160" fmla="*/ 2544104 h 2546032"/>
                  <a:gd name="connsiteX161" fmla="*/ 1260801 w 1504473"/>
                  <a:gd name="connsiteY161" fmla="*/ 1948744 h 2546032"/>
                  <a:gd name="connsiteX162" fmla="*/ 1260801 w 1504473"/>
                  <a:gd name="connsiteY162" fmla="*/ 1797010 h 2546032"/>
                  <a:gd name="connsiteX163" fmla="*/ 1260801 w 1504473"/>
                  <a:gd name="connsiteY163" fmla="*/ 1785009 h 2546032"/>
                  <a:gd name="connsiteX164" fmla="*/ 1349097 w 1504473"/>
                  <a:gd name="connsiteY164" fmla="*/ 1696712 h 2546032"/>
                  <a:gd name="connsiteX165" fmla="*/ 1361099 w 1504473"/>
                  <a:gd name="connsiteY165" fmla="*/ 1696712 h 2546032"/>
                  <a:gd name="connsiteX166" fmla="*/ 1497830 w 1504473"/>
                  <a:gd name="connsiteY166" fmla="*/ 1697141 h 2546032"/>
                  <a:gd name="connsiteX167" fmla="*/ 1502117 w 1504473"/>
                  <a:gd name="connsiteY167" fmla="*/ 1692854 h 2546032"/>
                  <a:gd name="connsiteX168" fmla="*/ 1353812 w 1504473"/>
                  <a:gd name="connsiteY168" fmla="*/ 435269 h 2546032"/>
                  <a:gd name="connsiteX169" fmla="*/ 1304520 w 1504473"/>
                  <a:gd name="connsiteY169" fmla="*/ 413837 h 2546032"/>
                  <a:gd name="connsiteX170" fmla="*/ 1289947 w 1504473"/>
                  <a:gd name="connsiteY170" fmla="*/ 404408 h 2546032"/>
                  <a:gd name="connsiteX171" fmla="*/ 1289947 w 1504473"/>
                  <a:gd name="connsiteY171" fmla="*/ 467416 h 2546032"/>
                  <a:gd name="connsiteX172" fmla="*/ 1295519 w 1504473"/>
                  <a:gd name="connsiteY172" fmla="*/ 472130 h 2546032"/>
                  <a:gd name="connsiteX173" fmla="*/ 1295519 w 1504473"/>
                  <a:gd name="connsiteY173" fmla="*/ 532995 h 2546032"/>
                  <a:gd name="connsiteX174" fmla="*/ 1234655 w 1504473"/>
                  <a:gd name="connsiteY174" fmla="*/ 532995 h 2546032"/>
                  <a:gd name="connsiteX175" fmla="*/ 1234655 w 1504473"/>
                  <a:gd name="connsiteY175" fmla="*/ 472559 h 2546032"/>
                  <a:gd name="connsiteX176" fmla="*/ 1260801 w 1504473"/>
                  <a:gd name="connsiteY176" fmla="*/ 460558 h 2546032"/>
                  <a:gd name="connsiteX177" fmla="*/ 1260801 w 1504473"/>
                  <a:gd name="connsiteY177" fmla="*/ 388120 h 2546032"/>
                  <a:gd name="connsiteX178" fmla="*/ 1260801 w 1504473"/>
                  <a:gd name="connsiteY178" fmla="*/ 384262 h 2546032"/>
                  <a:gd name="connsiteX179" fmla="*/ 1217938 w 1504473"/>
                  <a:gd name="connsiteY179" fmla="*/ 351258 h 2546032"/>
                  <a:gd name="connsiteX180" fmla="*/ 1166503 w 1504473"/>
                  <a:gd name="connsiteY180" fmla="*/ 301966 h 2546032"/>
                  <a:gd name="connsiteX181" fmla="*/ 1157073 w 1504473"/>
                  <a:gd name="connsiteY181" fmla="*/ 283107 h 2546032"/>
                  <a:gd name="connsiteX182" fmla="*/ 1132642 w 1504473"/>
                  <a:gd name="connsiteY182" fmla="*/ 307538 h 2546032"/>
                  <a:gd name="connsiteX183" fmla="*/ 1132642 w 1504473"/>
                  <a:gd name="connsiteY183" fmla="*/ 342686 h 2546032"/>
                  <a:gd name="connsiteX184" fmla="*/ 1177647 w 1504473"/>
                  <a:gd name="connsiteY184" fmla="*/ 352973 h 2546032"/>
                  <a:gd name="connsiteX185" fmla="*/ 1177647 w 1504473"/>
                  <a:gd name="connsiteY185" fmla="*/ 413409 h 2546032"/>
                  <a:gd name="connsiteX186" fmla="*/ 1116783 w 1504473"/>
                  <a:gd name="connsiteY186" fmla="*/ 413409 h 2546032"/>
                  <a:gd name="connsiteX187" fmla="*/ 1113354 w 1504473"/>
                  <a:gd name="connsiteY187" fmla="*/ 356830 h 2546032"/>
                  <a:gd name="connsiteX188" fmla="*/ 1113354 w 1504473"/>
                  <a:gd name="connsiteY188" fmla="*/ 303681 h 2546032"/>
                  <a:gd name="connsiteX189" fmla="*/ 1113782 w 1504473"/>
                  <a:gd name="connsiteY189" fmla="*/ 299395 h 2546032"/>
                  <a:gd name="connsiteX190" fmla="*/ 1156216 w 1504473"/>
                  <a:gd name="connsiteY190" fmla="*/ 256961 h 2546032"/>
                  <a:gd name="connsiteX191" fmla="*/ 1168646 w 1504473"/>
                  <a:gd name="connsiteY191" fmla="*/ 173379 h 2546032"/>
                  <a:gd name="connsiteX192" fmla="*/ 1169075 w 1504473"/>
                  <a:gd name="connsiteY192" fmla="*/ 171664 h 2546032"/>
                  <a:gd name="connsiteX193" fmla="*/ 1110782 w 1504473"/>
                  <a:gd name="connsiteY193" fmla="*/ 169950 h 2546032"/>
                  <a:gd name="connsiteX194" fmla="*/ 1106067 w 1504473"/>
                  <a:gd name="connsiteY194" fmla="*/ 164378 h 2546032"/>
                  <a:gd name="connsiteX195" fmla="*/ 1051203 w 1504473"/>
                  <a:gd name="connsiteY195" fmla="*/ 163949 h 2546032"/>
                  <a:gd name="connsiteX196" fmla="*/ 1043059 w 1504473"/>
                  <a:gd name="connsiteY196" fmla="*/ 163949 h 2546032"/>
                  <a:gd name="connsiteX197" fmla="*/ 880182 w 1504473"/>
                  <a:gd name="connsiteY197" fmla="*/ 3215 h 2546032"/>
                  <a:gd name="connsiteX198" fmla="*/ 776454 w 1504473"/>
                  <a:gd name="connsiteY198" fmla="*/ 3215 h 2546032"/>
                  <a:gd name="connsiteX199" fmla="*/ 774740 w 1504473"/>
                  <a:gd name="connsiteY199" fmla="*/ 14359 h 2546032"/>
                  <a:gd name="connsiteX200" fmla="*/ 771740 w 1504473"/>
                  <a:gd name="connsiteY200" fmla="*/ 28504 h 2546032"/>
                  <a:gd name="connsiteX201" fmla="*/ 861751 w 1504473"/>
                  <a:gd name="connsiteY201" fmla="*/ 28504 h 2546032"/>
                  <a:gd name="connsiteX202" fmla="*/ 869895 w 1504473"/>
                  <a:gd name="connsiteY202" fmla="*/ 28504 h 2546032"/>
                  <a:gd name="connsiteX203" fmla="*/ 1057204 w 1504473"/>
                  <a:gd name="connsiteY203" fmla="*/ 215384 h 2546032"/>
                  <a:gd name="connsiteX204" fmla="*/ 1062776 w 1504473"/>
                  <a:gd name="connsiteY204" fmla="*/ 231672 h 2546032"/>
                  <a:gd name="connsiteX205" fmla="*/ 1055489 w 1504473"/>
                  <a:gd name="connsiteY205" fmla="*/ 283107 h 2546032"/>
                  <a:gd name="connsiteX206" fmla="*/ 995053 w 1504473"/>
                  <a:gd name="connsiteY206" fmla="*/ 283107 h 2546032"/>
                  <a:gd name="connsiteX207" fmla="*/ 994625 w 1504473"/>
                  <a:gd name="connsiteY207" fmla="*/ 222242 h 2546032"/>
                  <a:gd name="connsiteX208" fmla="*/ 1002340 w 1504473"/>
                  <a:gd name="connsiteY208" fmla="*/ 215813 h 2546032"/>
                  <a:gd name="connsiteX209" fmla="*/ 853607 w 1504473"/>
                  <a:gd name="connsiteY209" fmla="*/ 67080 h 2546032"/>
                  <a:gd name="connsiteX210" fmla="*/ 758881 w 1504473"/>
                  <a:gd name="connsiteY210" fmla="*/ 67080 h 2546032"/>
                  <a:gd name="connsiteX211" fmla="*/ 746879 w 1504473"/>
                  <a:gd name="connsiteY211" fmla="*/ 89797 h 2546032"/>
                  <a:gd name="connsiteX212" fmla="*/ 742593 w 1504473"/>
                  <a:gd name="connsiteY212" fmla="*/ 95798 h 2546032"/>
                  <a:gd name="connsiteX213" fmla="*/ 844177 w 1504473"/>
                  <a:gd name="connsiteY213" fmla="*/ 95798 h 2546032"/>
                  <a:gd name="connsiteX214" fmla="*/ 848035 w 1504473"/>
                  <a:gd name="connsiteY214" fmla="*/ 95798 h 2546032"/>
                  <a:gd name="connsiteX215" fmla="*/ 958191 w 1504473"/>
                  <a:gd name="connsiteY215" fmla="*/ 205954 h 2546032"/>
                  <a:gd name="connsiteX216" fmla="*/ 958191 w 1504473"/>
                  <a:gd name="connsiteY216" fmla="*/ 209812 h 2546032"/>
                  <a:gd name="connsiteX217" fmla="*/ 958191 w 1504473"/>
                  <a:gd name="connsiteY217" fmla="*/ 369260 h 2546032"/>
                  <a:gd name="connsiteX218" fmla="*/ 1120212 w 1504473"/>
                  <a:gd name="connsiteY218" fmla="*/ 531281 h 2546032"/>
                  <a:gd name="connsiteX219" fmla="*/ 1167360 w 1504473"/>
                  <a:gd name="connsiteY219" fmla="*/ 530852 h 2546032"/>
                  <a:gd name="connsiteX220" fmla="*/ 1171647 w 1504473"/>
                  <a:gd name="connsiteY220" fmla="*/ 530852 h 2546032"/>
                  <a:gd name="connsiteX221" fmla="*/ 1250514 w 1504473"/>
                  <a:gd name="connsiteY221" fmla="*/ 609719 h 2546032"/>
                  <a:gd name="connsiteX222" fmla="*/ 1250514 w 1504473"/>
                  <a:gd name="connsiteY222" fmla="*/ 613577 h 2546032"/>
                  <a:gd name="connsiteX223" fmla="*/ 1250514 w 1504473"/>
                  <a:gd name="connsiteY223" fmla="*/ 659868 h 2546032"/>
                  <a:gd name="connsiteX224" fmla="*/ 1250514 w 1504473"/>
                  <a:gd name="connsiteY224" fmla="*/ 664154 h 2546032"/>
                  <a:gd name="connsiteX225" fmla="*/ 1160931 w 1504473"/>
                  <a:gd name="connsiteY225" fmla="*/ 753737 h 2546032"/>
                  <a:gd name="connsiteX226" fmla="*/ 1156645 w 1504473"/>
                  <a:gd name="connsiteY226" fmla="*/ 753737 h 2546032"/>
                  <a:gd name="connsiteX227" fmla="*/ 1068348 w 1504473"/>
                  <a:gd name="connsiteY227" fmla="*/ 753737 h 2546032"/>
                  <a:gd name="connsiteX228" fmla="*/ 1055918 w 1504473"/>
                  <a:gd name="connsiteY228" fmla="*/ 785027 h 2546032"/>
                  <a:gd name="connsiteX229" fmla="*/ 995053 w 1504473"/>
                  <a:gd name="connsiteY229" fmla="*/ 784598 h 2546032"/>
                  <a:gd name="connsiteX230" fmla="*/ 995053 w 1504473"/>
                  <a:gd name="connsiteY230" fmla="*/ 724162 h 2546032"/>
                  <a:gd name="connsiteX231" fmla="*/ 1055489 w 1504473"/>
                  <a:gd name="connsiteY231" fmla="*/ 723733 h 2546032"/>
                  <a:gd name="connsiteX232" fmla="*/ 1062776 w 1504473"/>
                  <a:gd name="connsiteY232" fmla="*/ 733592 h 2546032"/>
                  <a:gd name="connsiteX233" fmla="*/ 1152359 w 1504473"/>
                  <a:gd name="connsiteY233" fmla="*/ 733592 h 2546032"/>
                  <a:gd name="connsiteX234" fmla="*/ 1230368 w 1504473"/>
                  <a:gd name="connsiteY234" fmla="*/ 655582 h 2546032"/>
                  <a:gd name="connsiteX235" fmla="*/ 1230797 w 1504473"/>
                  <a:gd name="connsiteY235" fmla="*/ 617434 h 2546032"/>
                  <a:gd name="connsiteX236" fmla="*/ 1163074 w 1504473"/>
                  <a:gd name="connsiteY236" fmla="*/ 551426 h 2546032"/>
                  <a:gd name="connsiteX237" fmla="*/ 1115497 w 1504473"/>
                  <a:gd name="connsiteY237" fmla="*/ 551426 h 2546032"/>
                  <a:gd name="connsiteX238" fmla="*/ 1111211 w 1504473"/>
                  <a:gd name="connsiteY238" fmla="*/ 550997 h 2546032"/>
                  <a:gd name="connsiteX239" fmla="*/ 938475 w 1504473"/>
                  <a:gd name="connsiteY239" fmla="*/ 378262 h 2546032"/>
                  <a:gd name="connsiteX240" fmla="*/ 938475 w 1504473"/>
                  <a:gd name="connsiteY240" fmla="*/ 374404 h 2546032"/>
                  <a:gd name="connsiteX241" fmla="*/ 938475 w 1504473"/>
                  <a:gd name="connsiteY241" fmla="*/ 214955 h 2546032"/>
                  <a:gd name="connsiteX242" fmla="*/ 839891 w 1504473"/>
                  <a:gd name="connsiteY242" fmla="*/ 116372 h 2546032"/>
                  <a:gd name="connsiteX243" fmla="*/ 722876 w 1504473"/>
                  <a:gd name="connsiteY243" fmla="*/ 116372 h 2546032"/>
                  <a:gd name="connsiteX244" fmla="*/ 692444 w 1504473"/>
                  <a:gd name="connsiteY244" fmla="*/ 142089 h 2546032"/>
                  <a:gd name="connsiteX245" fmla="*/ 831318 w 1504473"/>
                  <a:gd name="connsiteY245" fmla="*/ 142089 h 2546032"/>
                  <a:gd name="connsiteX246" fmla="*/ 835605 w 1504473"/>
                  <a:gd name="connsiteY246" fmla="*/ 142518 h 2546032"/>
                  <a:gd name="connsiteX247" fmla="*/ 914900 w 1504473"/>
                  <a:gd name="connsiteY247" fmla="*/ 221813 h 2546032"/>
                  <a:gd name="connsiteX248" fmla="*/ 914900 w 1504473"/>
                  <a:gd name="connsiteY248" fmla="*/ 393263 h 2546032"/>
                  <a:gd name="connsiteX249" fmla="*/ 1126212 w 1504473"/>
                  <a:gd name="connsiteY249" fmla="*/ 604576 h 2546032"/>
                  <a:gd name="connsiteX250" fmla="*/ 1175504 w 1504473"/>
                  <a:gd name="connsiteY250" fmla="*/ 612291 h 2546032"/>
                  <a:gd name="connsiteX251" fmla="*/ 1175504 w 1504473"/>
                  <a:gd name="connsiteY251" fmla="*/ 673156 h 2546032"/>
                  <a:gd name="connsiteX252" fmla="*/ 1114640 w 1504473"/>
                  <a:gd name="connsiteY252" fmla="*/ 673156 h 2546032"/>
                  <a:gd name="connsiteX253" fmla="*/ 1110782 w 1504473"/>
                  <a:gd name="connsiteY253" fmla="*/ 617434 h 2546032"/>
                  <a:gd name="connsiteX254" fmla="*/ 894755 w 1504473"/>
                  <a:gd name="connsiteY254" fmla="*/ 401407 h 2546032"/>
                  <a:gd name="connsiteX255" fmla="*/ 894755 w 1504473"/>
                  <a:gd name="connsiteY255" fmla="*/ 397550 h 2546032"/>
                  <a:gd name="connsiteX256" fmla="*/ 895183 w 1504473"/>
                  <a:gd name="connsiteY256" fmla="*/ 229957 h 2546032"/>
                  <a:gd name="connsiteX257" fmla="*/ 827461 w 1504473"/>
                  <a:gd name="connsiteY257" fmla="*/ 162235 h 2546032"/>
                  <a:gd name="connsiteX258" fmla="*/ 674013 w 1504473"/>
                  <a:gd name="connsiteY258" fmla="*/ 162235 h 2546032"/>
                  <a:gd name="connsiteX259" fmla="*/ 657297 w 1504473"/>
                  <a:gd name="connsiteY259" fmla="*/ 179380 h 2546032"/>
                  <a:gd name="connsiteX260" fmla="*/ 820603 w 1504473"/>
                  <a:gd name="connsiteY260" fmla="*/ 179380 h 2546032"/>
                  <a:gd name="connsiteX261" fmla="*/ 824889 w 1504473"/>
                  <a:gd name="connsiteY261" fmla="*/ 178951 h 2546032"/>
                  <a:gd name="connsiteX262" fmla="*/ 878467 w 1504473"/>
                  <a:gd name="connsiteY262" fmla="*/ 232529 h 2546032"/>
                  <a:gd name="connsiteX263" fmla="*/ 878038 w 1504473"/>
                  <a:gd name="connsiteY263" fmla="*/ 236387 h 2546032"/>
                  <a:gd name="connsiteX264" fmla="*/ 878038 w 1504473"/>
                  <a:gd name="connsiteY264" fmla="*/ 310110 h 2546032"/>
                  <a:gd name="connsiteX265" fmla="*/ 878467 w 1504473"/>
                  <a:gd name="connsiteY265" fmla="*/ 314396 h 2546032"/>
                  <a:gd name="connsiteX266" fmla="*/ 819745 w 1504473"/>
                  <a:gd name="connsiteY266" fmla="*/ 373118 h 2546032"/>
                  <a:gd name="connsiteX267" fmla="*/ 819745 w 1504473"/>
                  <a:gd name="connsiteY267" fmla="*/ 421124 h 2546032"/>
                  <a:gd name="connsiteX268" fmla="*/ 908471 w 1504473"/>
                  <a:gd name="connsiteY268" fmla="*/ 509849 h 2546032"/>
                  <a:gd name="connsiteX269" fmla="*/ 908042 w 1504473"/>
                  <a:gd name="connsiteY269" fmla="*/ 513707 h 2546032"/>
                  <a:gd name="connsiteX270" fmla="*/ 908042 w 1504473"/>
                  <a:gd name="connsiteY270" fmla="*/ 595574 h 2546032"/>
                  <a:gd name="connsiteX271" fmla="*/ 932474 w 1504473"/>
                  <a:gd name="connsiteY271" fmla="*/ 607147 h 2546032"/>
                  <a:gd name="connsiteX272" fmla="*/ 932474 w 1504473"/>
                  <a:gd name="connsiteY272" fmla="*/ 668012 h 2546032"/>
                  <a:gd name="connsiteX273" fmla="*/ 871609 w 1504473"/>
                  <a:gd name="connsiteY273" fmla="*/ 668012 h 2546032"/>
                  <a:gd name="connsiteX274" fmla="*/ 872038 w 1504473"/>
                  <a:gd name="connsiteY274" fmla="*/ 607147 h 2546032"/>
                  <a:gd name="connsiteX275" fmla="*/ 888325 w 1504473"/>
                  <a:gd name="connsiteY275" fmla="*/ 597289 h 2546032"/>
                  <a:gd name="connsiteX276" fmla="*/ 888325 w 1504473"/>
                  <a:gd name="connsiteY276" fmla="*/ 517565 h 2546032"/>
                  <a:gd name="connsiteX277" fmla="*/ 800029 w 1504473"/>
                  <a:gd name="connsiteY277" fmla="*/ 429268 h 2546032"/>
                  <a:gd name="connsiteX278" fmla="*/ 799600 w 1504473"/>
                  <a:gd name="connsiteY278" fmla="*/ 424982 h 2546032"/>
                  <a:gd name="connsiteX279" fmla="*/ 800029 w 1504473"/>
                  <a:gd name="connsiteY279" fmla="*/ 368403 h 2546032"/>
                  <a:gd name="connsiteX280" fmla="*/ 800029 w 1504473"/>
                  <a:gd name="connsiteY280" fmla="*/ 364117 h 2546032"/>
                  <a:gd name="connsiteX281" fmla="*/ 858750 w 1504473"/>
                  <a:gd name="connsiteY281" fmla="*/ 305395 h 2546032"/>
                  <a:gd name="connsiteX282" fmla="*/ 858750 w 1504473"/>
                  <a:gd name="connsiteY282" fmla="*/ 239816 h 2546032"/>
                  <a:gd name="connsiteX283" fmla="*/ 816745 w 1504473"/>
                  <a:gd name="connsiteY283" fmla="*/ 197810 h 2546032"/>
                  <a:gd name="connsiteX284" fmla="*/ 638008 w 1504473"/>
                  <a:gd name="connsiteY284" fmla="*/ 197810 h 2546032"/>
                  <a:gd name="connsiteX285" fmla="*/ 581001 w 1504473"/>
                  <a:gd name="connsiteY285" fmla="*/ 255675 h 2546032"/>
                  <a:gd name="connsiteX286" fmla="*/ 738735 w 1504473"/>
                  <a:gd name="connsiteY286" fmla="*/ 255246 h 2546032"/>
                  <a:gd name="connsiteX287" fmla="*/ 746879 w 1504473"/>
                  <a:gd name="connsiteY287" fmla="*/ 243673 h 2546032"/>
                  <a:gd name="connsiteX288" fmla="*/ 807315 w 1504473"/>
                  <a:gd name="connsiteY288" fmla="*/ 243673 h 2546032"/>
                  <a:gd name="connsiteX289" fmla="*/ 807744 w 1504473"/>
                  <a:gd name="connsiteY289" fmla="*/ 304538 h 2546032"/>
                  <a:gd name="connsiteX290" fmla="*/ 746879 w 1504473"/>
                  <a:gd name="connsiteY290" fmla="*/ 304109 h 2546032"/>
                  <a:gd name="connsiteX291" fmla="*/ 734449 w 1504473"/>
                  <a:gd name="connsiteY291" fmla="*/ 274963 h 2546032"/>
                  <a:gd name="connsiteX292" fmla="*/ 561713 w 1504473"/>
                  <a:gd name="connsiteY292" fmla="*/ 274963 h 2546032"/>
                  <a:gd name="connsiteX293" fmla="*/ 549283 w 1504473"/>
                  <a:gd name="connsiteY293" fmla="*/ 287393 h 2546032"/>
                  <a:gd name="connsiteX294" fmla="*/ 686443 w 1504473"/>
                  <a:gd name="connsiteY294" fmla="*/ 287393 h 2546032"/>
                  <a:gd name="connsiteX295" fmla="*/ 690729 w 1504473"/>
                  <a:gd name="connsiteY295" fmla="*/ 287822 h 2546032"/>
                  <a:gd name="connsiteX296" fmla="*/ 754594 w 1504473"/>
                  <a:gd name="connsiteY296" fmla="*/ 351687 h 2546032"/>
                  <a:gd name="connsiteX297" fmla="*/ 755023 w 1504473"/>
                  <a:gd name="connsiteY297" fmla="*/ 355973 h 2546032"/>
                  <a:gd name="connsiteX298" fmla="*/ 755023 w 1504473"/>
                  <a:gd name="connsiteY298" fmla="*/ 475559 h 2546032"/>
                  <a:gd name="connsiteX299" fmla="*/ 761452 w 1504473"/>
                  <a:gd name="connsiteY299" fmla="*/ 481989 h 2546032"/>
                  <a:gd name="connsiteX300" fmla="*/ 815459 w 1504473"/>
                  <a:gd name="connsiteY300" fmla="*/ 487132 h 2546032"/>
                  <a:gd name="connsiteX301" fmla="*/ 815459 w 1504473"/>
                  <a:gd name="connsiteY301" fmla="*/ 547997 h 2546032"/>
                  <a:gd name="connsiteX302" fmla="*/ 755023 w 1504473"/>
                  <a:gd name="connsiteY302" fmla="*/ 547997 h 2546032"/>
                  <a:gd name="connsiteX303" fmla="*/ 748165 w 1504473"/>
                  <a:gd name="connsiteY303" fmla="*/ 496562 h 2546032"/>
                  <a:gd name="connsiteX304" fmla="*/ 735735 w 1504473"/>
                  <a:gd name="connsiteY304" fmla="*/ 484132 h 2546032"/>
                  <a:gd name="connsiteX305" fmla="*/ 735735 w 1504473"/>
                  <a:gd name="connsiteY305" fmla="*/ 479846 h 2546032"/>
                  <a:gd name="connsiteX306" fmla="*/ 735735 w 1504473"/>
                  <a:gd name="connsiteY306" fmla="*/ 361117 h 2546032"/>
                  <a:gd name="connsiteX307" fmla="*/ 683014 w 1504473"/>
                  <a:gd name="connsiteY307" fmla="*/ 308396 h 2546032"/>
                  <a:gd name="connsiteX308" fmla="*/ 538139 w 1504473"/>
                  <a:gd name="connsiteY308" fmla="*/ 308396 h 2546032"/>
                  <a:gd name="connsiteX309" fmla="*/ 533853 w 1504473"/>
                  <a:gd name="connsiteY309" fmla="*/ 307967 h 2546032"/>
                  <a:gd name="connsiteX310" fmla="*/ 532138 w 1504473"/>
                  <a:gd name="connsiteY310" fmla="*/ 306253 h 2546032"/>
                  <a:gd name="connsiteX311" fmla="*/ 523994 w 1504473"/>
                  <a:gd name="connsiteY311" fmla="*/ 314396 h 2546032"/>
                  <a:gd name="connsiteX312" fmla="*/ 589145 w 1504473"/>
                  <a:gd name="connsiteY312" fmla="*/ 379547 h 2546032"/>
                  <a:gd name="connsiteX313" fmla="*/ 623007 w 1504473"/>
                  <a:gd name="connsiteY313" fmla="*/ 379547 h 2546032"/>
                  <a:gd name="connsiteX314" fmla="*/ 634151 w 1504473"/>
                  <a:gd name="connsiteY314" fmla="*/ 358116 h 2546032"/>
                  <a:gd name="connsiteX315" fmla="*/ 694587 w 1504473"/>
                  <a:gd name="connsiteY315" fmla="*/ 358116 h 2546032"/>
                  <a:gd name="connsiteX316" fmla="*/ 695016 w 1504473"/>
                  <a:gd name="connsiteY316" fmla="*/ 418981 h 2546032"/>
                  <a:gd name="connsiteX317" fmla="*/ 634151 w 1504473"/>
                  <a:gd name="connsiteY317" fmla="*/ 418981 h 2546032"/>
                  <a:gd name="connsiteX318" fmla="*/ 623435 w 1504473"/>
                  <a:gd name="connsiteY318" fmla="*/ 399264 h 2546032"/>
                  <a:gd name="connsiteX319" fmla="*/ 581430 w 1504473"/>
                  <a:gd name="connsiteY319" fmla="*/ 399264 h 2546032"/>
                  <a:gd name="connsiteX320" fmla="*/ 508135 w 1504473"/>
                  <a:gd name="connsiteY320" fmla="*/ 327684 h 2546032"/>
                  <a:gd name="connsiteX321" fmla="*/ 496562 w 1504473"/>
                  <a:gd name="connsiteY321" fmla="*/ 339257 h 2546032"/>
                  <a:gd name="connsiteX322" fmla="*/ 487561 w 1504473"/>
                  <a:gd name="connsiteY322" fmla="*/ 347829 h 2546032"/>
                  <a:gd name="connsiteX323" fmla="*/ 947904 w 1504473"/>
                  <a:gd name="connsiteY323" fmla="*/ 807744 h 2546032"/>
                  <a:gd name="connsiteX324" fmla="*/ 947904 w 1504473"/>
                  <a:gd name="connsiteY324" fmla="*/ 818031 h 2546032"/>
                  <a:gd name="connsiteX325" fmla="*/ 947904 w 1504473"/>
                  <a:gd name="connsiteY325" fmla="*/ 1055918 h 2546032"/>
                  <a:gd name="connsiteX326" fmla="*/ 989481 w 1504473"/>
                  <a:gd name="connsiteY326" fmla="*/ 1097494 h 2546032"/>
                  <a:gd name="connsiteX327" fmla="*/ 1207651 w 1504473"/>
                  <a:gd name="connsiteY327" fmla="*/ 1097066 h 2546032"/>
                  <a:gd name="connsiteX328" fmla="*/ 1281803 w 1504473"/>
                  <a:gd name="connsiteY328" fmla="*/ 1022914 h 2546032"/>
                  <a:gd name="connsiteX329" fmla="*/ 1290804 w 1504473"/>
                  <a:gd name="connsiteY329" fmla="*/ 1040059 h 2546032"/>
                  <a:gd name="connsiteX330" fmla="*/ 1309235 w 1504473"/>
                  <a:gd name="connsiteY330" fmla="*/ 1064919 h 2546032"/>
                  <a:gd name="connsiteX331" fmla="*/ 1228225 w 1504473"/>
                  <a:gd name="connsiteY331" fmla="*/ 1145929 h 2546032"/>
                  <a:gd name="connsiteX332" fmla="*/ 1218367 w 1504473"/>
                  <a:gd name="connsiteY332" fmla="*/ 1145929 h 2546032"/>
                  <a:gd name="connsiteX333" fmla="*/ 979194 w 1504473"/>
                  <a:gd name="connsiteY333" fmla="*/ 1145929 h 2546032"/>
                  <a:gd name="connsiteX334" fmla="*/ 968907 w 1504473"/>
                  <a:gd name="connsiteY334" fmla="*/ 1145929 h 2546032"/>
                  <a:gd name="connsiteX335" fmla="*/ 898184 w 1504473"/>
                  <a:gd name="connsiteY335" fmla="*/ 1075206 h 2546032"/>
                  <a:gd name="connsiteX336" fmla="*/ 898184 w 1504473"/>
                  <a:gd name="connsiteY336" fmla="*/ 1064919 h 2546032"/>
                  <a:gd name="connsiteX337" fmla="*/ 898612 w 1504473"/>
                  <a:gd name="connsiteY337" fmla="*/ 827032 h 2546032"/>
                  <a:gd name="connsiteX338" fmla="*/ 452414 w 1504473"/>
                  <a:gd name="connsiteY338" fmla="*/ 381691 h 2546032"/>
                  <a:gd name="connsiteX339" fmla="*/ 420696 w 1504473"/>
                  <a:gd name="connsiteY339" fmla="*/ 409551 h 2546032"/>
                  <a:gd name="connsiteX340" fmla="*/ 414695 w 1504473"/>
                  <a:gd name="connsiteY340" fmla="*/ 412980 h 2546032"/>
                  <a:gd name="connsiteX341" fmla="*/ 816316 w 1504473"/>
                  <a:gd name="connsiteY341" fmla="*/ 814602 h 2546032"/>
                  <a:gd name="connsiteX342" fmla="*/ 816745 w 1504473"/>
                  <a:gd name="connsiteY342" fmla="*/ 822746 h 2546032"/>
                  <a:gd name="connsiteX343" fmla="*/ 816745 w 1504473"/>
                  <a:gd name="connsiteY343" fmla="*/ 978765 h 2546032"/>
                  <a:gd name="connsiteX344" fmla="*/ 812459 w 1504473"/>
                  <a:gd name="connsiteY344" fmla="*/ 1034486 h 2546032"/>
                  <a:gd name="connsiteX345" fmla="*/ 752023 w 1504473"/>
                  <a:gd name="connsiteY345" fmla="*/ 1034486 h 2546032"/>
                  <a:gd name="connsiteX346" fmla="*/ 752023 w 1504473"/>
                  <a:gd name="connsiteY346" fmla="*/ 974050 h 2546032"/>
                  <a:gd name="connsiteX347" fmla="*/ 777312 w 1504473"/>
                  <a:gd name="connsiteY347" fmla="*/ 962049 h 2546032"/>
                  <a:gd name="connsiteX348" fmla="*/ 777312 w 1504473"/>
                  <a:gd name="connsiteY348" fmla="*/ 830890 h 2546032"/>
                  <a:gd name="connsiteX349" fmla="*/ 358973 w 1504473"/>
                  <a:gd name="connsiteY349" fmla="*/ 412552 h 2546032"/>
                  <a:gd name="connsiteX350" fmla="*/ 341400 w 1504473"/>
                  <a:gd name="connsiteY350" fmla="*/ 413837 h 2546032"/>
                  <a:gd name="connsiteX351" fmla="*/ 553998 w 1504473"/>
                  <a:gd name="connsiteY351" fmla="*/ 626436 h 2546032"/>
                  <a:gd name="connsiteX352" fmla="*/ 553998 w 1504473"/>
                  <a:gd name="connsiteY352" fmla="*/ 630293 h 2546032"/>
                  <a:gd name="connsiteX353" fmla="*/ 553569 w 1504473"/>
                  <a:gd name="connsiteY353" fmla="*/ 719447 h 2546032"/>
                  <a:gd name="connsiteX354" fmla="*/ 569857 w 1504473"/>
                  <a:gd name="connsiteY354" fmla="*/ 729306 h 2546032"/>
                  <a:gd name="connsiteX355" fmla="*/ 569857 w 1504473"/>
                  <a:gd name="connsiteY355" fmla="*/ 790170 h 2546032"/>
                  <a:gd name="connsiteX356" fmla="*/ 508992 w 1504473"/>
                  <a:gd name="connsiteY356" fmla="*/ 790170 h 2546032"/>
                  <a:gd name="connsiteX357" fmla="*/ 508992 w 1504473"/>
                  <a:gd name="connsiteY357" fmla="*/ 729734 h 2546032"/>
                  <a:gd name="connsiteX358" fmla="*/ 533853 w 1504473"/>
                  <a:gd name="connsiteY358" fmla="*/ 717733 h 2546032"/>
                  <a:gd name="connsiteX359" fmla="*/ 533853 w 1504473"/>
                  <a:gd name="connsiteY359" fmla="*/ 634579 h 2546032"/>
                  <a:gd name="connsiteX360" fmla="*/ 316111 w 1504473"/>
                  <a:gd name="connsiteY360" fmla="*/ 416838 h 2546032"/>
                  <a:gd name="connsiteX361" fmla="*/ 240673 w 1504473"/>
                  <a:gd name="connsiteY361" fmla="*/ 442555 h 2546032"/>
                  <a:gd name="connsiteX362" fmla="*/ 237244 w 1504473"/>
                  <a:gd name="connsiteY362" fmla="*/ 444698 h 2546032"/>
                  <a:gd name="connsiteX363" fmla="*/ 391549 w 1504473"/>
                  <a:gd name="connsiteY363" fmla="*/ 599003 h 2546032"/>
                  <a:gd name="connsiteX364" fmla="*/ 443841 w 1504473"/>
                  <a:gd name="connsiteY364" fmla="*/ 605433 h 2546032"/>
                  <a:gd name="connsiteX365" fmla="*/ 444270 w 1504473"/>
                  <a:gd name="connsiteY365" fmla="*/ 666298 h 2546032"/>
                  <a:gd name="connsiteX366" fmla="*/ 383405 w 1504473"/>
                  <a:gd name="connsiteY366" fmla="*/ 665869 h 2546032"/>
                  <a:gd name="connsiteX367" fmla="*/ 377833 w 1504473"/>
                  <a:gd name="connsiteY367" fmla="*/ 612719 h 2546032"/>
                  <a:gd name="connsiteX368" fmla="*/ 221385 w 1504473"/>
                  <a:gd name="connsiteY368" fmla="*/ 456271 h 2546032"/>
                  <a:gd name="connsiteX369" fmla="*/ 167378 w 1504473"/>
                  <a:gd name="connsiteY369" fmla="*/ 496991 h 2546032"/>
                  <a:gd name="connsiteX370" fmla="*/ 527852 w 1504473"/>
                  <a:gd name="connsiteY370" fmla="*/ 857464 h 2546032"/>
                  <a:gd name="connsiteX371" fmla="*/ 622149 w 1504473"/>
                  <a:gd name="connsiteY371" fmla="*/ 857036 h 2546032"/>
                  <a:gd name="connsiteX372" fmla="*/ 628150 w 1504473"/>
                  <a:gd name="connsiteY372" fmla="*/ 849749 h 2546032"/>
                  <a:gd name="connsiteX373" fmla="*/ 688586 w 1504473"/>
                  <a:gd name="connsiteY373" fmla="*/ 849749 h 2546032"/>
                  <a:gd name="connsiteX374" fmla="*/ 688586 w 1504473"/>
                  <a:gd name="connsiteY374" fmla="*/ 910614 h 2546032"/>
                  <a:gd name="connsiteX375" fmla="*/ 628150 w 1504473"/>
                  <a:gd name="connsiteY375" fmla="*/ 910614 h 2546032"/>
                  <a:gd name="connsiteX376" fmla="*/ 615720 w 1504473"/>
                  <a:gd name="connsiteY376" fmla="*/ 877181 h 2546032"/>
                  <a:gd name="connsiteX377" fmla="*/ 523566 w 1504473"/>
                  <a:gd name="connsiteY377" fmla="*/ 877610 h 2546032"/>
                  <a:gd name="connsiteX378" fmla="*/ 519708 w 1504473"/>
                  <a:gd name="connsiteY378" fmla="*/ 877181 h 2546032"/>
                  <a:gd name="connsiteX379" fmla="*/ 152376 w 1504473"/>
                  <a:gd name="connsiteY379" fmla="*/ 509849 h 2546032"/>
                  <a:gd name="connsiteX380" fmla="*/ 113800 w 1504473"/>
                  <a:gd name="connsiteY380" fmla="*/ 547568 h 2546032"/>
                  <a:gd name="connsiteX381" fmla="*/ 116372 w 1504473"/>
                  <a:gd name="connsiteY381" fmla="*/ 547568 h 2546032"/>
                  <a:gd name="connsiteX382" fmla="*/ 128802 w 1504473"/>
                  <a:gd name="connsiteY382" fmla="*/ 547997 h 2546032"/>
                  <a:gd name="connsiteX383" fmla="*/ 289965 w 1504473"/>
                  <a:gd name="connsiteY383" fmla="*/ 709160 h 2546032"/>
                  <a:gd name="connsiteX384" fmla="*/ 330684 w 1504473"/>
                  <a:gd name="connsiteY384" fmla="*/ 720304 h 2546032"/>
                  <a:gd name="connsiteX385" fmla="*/ 331113 w 1504473"/>
                  <a:gd name="connsiteY385" fmla="*/ 781169 h 2546032"/>
                  <a:gd name="connsiteX386" fmla="*/ 270248 w 1504473"/>
                  <a:gd name="connsiteY386" fmla="*/ 780741 h 2546032"/>
                  <a:gd name="connsiteX387" fmla="*/ 259532 w 1504473"/>
                  <a:gd name="connsiteY387" fmla="*/ 761881 h 2546032"/>
                  <a:gd name="connsiteX388" fmla="*/ 104799 w 1504473"/>
                  <a:gd name="connsiteY388" fmla="*/ 607147 h 2546032"/>
                  <a:gd name="connsiteX389" fmla="*/ 66651 w 1504473"/>
                  <a:gd name="connsiteY389" fmla="*/ 607147 h 2546032"/>
                  <a:gd name="connsiteX390" fmla="*/ 29361 w 1504473"/>
                  <a:gd name="connsiteY390" fmla="*/ 669298 h 2546032"/>
                  <a:gd name="connsiteX391" fmla="*/ 88940 w 1504473"/>
                  <a:gd name="connsiteY391" fmla="*/ 669298 h 2546032"/>
                  <a:gd name="connsiteX392" fmla="*/ 93226 w 1504473"/>
                  <a:gd name="connsiteY392" fmla="*/ 669727 h 2546032"/>
                  <a:gd name="connsiteX393" fmla="*/ 268962 w 1504473"/>
                  <a:gd name="connsiteY393" fmla="*/ 845463 h 2546032"/>
                  <a:gd name="connsiteX394" fmla="*/ 395835 w 1504473"/>
                  <a:gd name="connsiteY394" fmla="*/ 845463 h 2546032"/>
                  <a:gd name="connsiteX395" fmla="*/ 451128 w 1504473"/>
                  <a:gd name="connsiteY395" fmla="*/ 849749 h 2546032"/>
                  <a:gd name="connsiteX396" fmla="*/ 451128 w 1504473"/>
                  <a:gd name="connsiteY396" fmla="*/ 910185 h 2546032"/>
                  <a:gd name="connsiteX397" fmla="*/ 390263 w 1504473"/>
                  <a:gd name="connsiteY397" fmla="*/ 910185 h 2546032"/>
                  <a:gd name="connsiteX398" fmla="*/ 380405 w 1504473"/>
                  <a:gd name="connsiteY398" fmla="*/ 865180 h 2546032"/>
                  <a:gd name="connsiteX399" fmla="*/ 263819 w 1504473"/>
                  <a:gd name="connsiteY399" fmla="*/ 865180 h 2546032"/>
                  <a:gd name="connsiteX400" fmla="*/ 259961 w 1504473"/>
                  <a:gd name="connsiteY400" fmla="*/ 865180 h 2546032"/>
                  <a:gd name="connsiteX401" fmla="*/ 83796 w 1504473"/>
                  <a:gd name="connsiteY401" fmla="*/ 689015 h 2546032"/>
                  <a:gd name="connsiteX402" fmla="*/ 19502 w 1504473"/>
                  <a:gd name="connsiteY402" fmla="*/ 689015 h 2546032"/>
                  <a:gd name="connsiteX403" fmla="*/ 13930 w 1504473"/>
                  <a:gd name="connsiteY403" fmla="*/ 741307 h 2546032"/>
                  <a:gd name="connsiteX404" fmla="*/ 87225 w 1504473"/>
                  <a:gd name="connsiteY404" fmla="*/ 741307 h 2546032"/>
                  <a:gd name="connsiteX405" fmla="*/ 93226 w 1504473"/>
                  <a:gd name="connsiteY405" fmla="*/ 741307 h 2546032"/>
                  <a:gd name="connsiteX406" fmla="*/ 253103 w 1504473"/>
                  <a:gd name="connsiteY406" fmla="*/ 901184 h 2546032"/>
                  <a:gd name="connsiteX407" fmla="*/ 344400 w 1504473"/>
                  <a:gd name="connsiteY407" fmla="*/ 901184 h 2546032"/>
                  <a:gd name="connsiteX408" fmla="*/ 350401 w 1504473"/>
                  <a:gd name="connsiteY408" fmla="*/ 901184 h 2546032"/>
                  <a:gd name="connsiteX409" fmla="*/ 426268 w 1504473"/>
                  <a:gd name="connsiteY409" fmla="*/ 977051 h 2546032"/>
                  <a:gd name="connsiteX410" fmla="*/ 502134 w 1504473"/>
                  <a:gd name="connsiteY410" fmla="*/ 977051 h 2546032"/>
                  <a:gd name="connsiteX411" fmla="*/ 502563 w 1504473"/>
                  <a:gd name="connsiteY411" fmla="*/ 977051 h 2546032"/>
                  <a:gd name="connsiteX412" fmla="*/ 508564 w 1504473"/>
                  <a:gd name="connsiteY412" fmla="*/ 969336 h 2546032"/>
                  <a:gd name="connsiteX413" fmla="*/ 569428 w 1504473"/>
                  <a:gd name="connsiteY413" fmla="*/ 968907 h 2546032"/>
                  <a:gd name="connsiteX414" fmla="*/ 569428 w 1504473"/>
                  <a:gd name="connsiteY414" fmla="*/ 1029772 h 2546032"/>
                  <a:gd name="connsiteX415" fmla="*/ 508564 w 1504473"/>
                  <a:gd name="connsiteY415" fmla="*/ 1029772 h 2546032"/>
                  <a:gd name="connsiteX416" fmla="*/ 496562 w 1504473"/>
                  <a:gd name="connsiteY416" fmla="*/ 1006197 h 2546032"/>
                  <a:gd name="connsiteX417" fmla="*/ 420267 w 1504473"/>
                  <a:gd name="connsiteY417" fmla="*/ 1006197 h 2546032"/>
                  <a:gd name="connsiteX418" fmla="*/ 414266 w 1504473"/>
                  <a:gd name="connsiteY418" fmla="*/ 1006197 h 2546032"/>
                  <a:gd name="connsiteX419" fmla="*/ 338400 w 1504473"/>
                  <a:gd name="connsiteY419" fmla="*/ 930331 h 2546032"/>
                  <a:gd name="connsiteX420" fmla="*/ 247531 w 1504473"/>
                  <a:gd name="connsiteY420" fmla="*/ 930759 h 2546032"/>
                  <a:gd name="connsiteX421" fmla="*/ 241102 w 1504473"/>
                  <a:gd name="connsiteY421" fmla="*/ 930331 h 2546032"/>
                  <a:gd name="connsiteX422" fmla="*/ 81224 w 1504473"/>
                  <a:gd name="connsiteY422" fmla="*/ 770453 h 2546032"/>
                  <a:gd name="connsiteX423" fmla="*/ 11359 w 1504473"/>
                  <a:gd name="connsiteY423" fmla="*/ 770453 h 2546032"/>
                  <a:gd name="connsiteX424" fmla="*/ 7930 w 1504473"/>
                  <a:gd name="connsiteY424" fmla="*/ 816745 h 2546032"/>
                  <a:gd name="connsiteX425" fmla="*/ 78653 w 1504473"/>
                  <a:gd name="connsiteY425" fmla="*/ 816745 h 2546032"/>
                  <a:gd name="connsiteX426" fmla="*/ 353401 w 1504473"/>
                  <a:gd name="connsiteY426" fmla="*/ 1091494 h 2546032"/>
                  <a:gd name="connsiteX427" fmla="*/ 629865 w 1504473"/>
                  <a:gd name="connsiteY427" fmla="*/ 1091494 h 2546032"/>
                  <a:gd name="connsiteX428" fmla="*/ 632436 w 1504473"/>
                  <a:gd name="connsiteY428" fmla="*/ 1088493 h 2546032"/>
                  <a:gd name="connsiteX429" fmla="*/ 693301 w 1504473"/>
                  <a:gd name="connsiteY429" fmla="*/ 1088065 h 2546032"/>
                  <a:gd name="connsiteX430" fmla="*/ 692872 w 1504473"/>
                  <a:gd name="connsiteY430" fmla="*/ 1148929 h 2546032"/>
                  <a:gd name="connsiteX431" fmla="*/ 632008 w 1504473"/>
                  <a:gd name="connsiteY431" fmla="*/ 1148929 h 2546032"/>
                  <a:gd name="connsiteX432" fmla="*/ 620006 w 1504473"/>
                  <a:gd name="connsiteY432" fmla="*/ 1120640 h 2546032"/>
                  <a:gd name="connsiteX433" fmla="*/ 346972 w 1504473"/>
                  <a:gd name="connsiteY433" fmla="*/ 1120211 h 2546032"/>
                  <a:gd name="connsiteX434" fmla="*/ 340971 w 1504473"/>
                  <a:gd name="connsiteY434" fmla="*/ 1120211 h 2546032"/>
                  <a:gd name="connsiteX435" fmla="*/ 66223 w 1504473"/>
                  <a:gd name="connsiteY435" fmla="*/ 845463 h 2546032"/>
                  <a:gd name="connsiteX436" fmla="*/ 5786 w 1504473"/>
                  <a:gd name="connsiteY436" fmla="*/ 845463 h 2546032"/>
                  <a:gd name="connsiteX437" fmla="*/ 4072 w 1504473"/>
                  <a:gd name="connsiteY437" fmla="*/ 892183 h 2546032"/>
                  <a:gd name="connsiteX438" fmla="*/ 80367 w 1504473"/>
                  <a:gd name="connsiteY438" fmla="*/ 892183 h 2546032"/>
                  <a:gd name="connsiteX439" fmla="*/ 86368 w 1504473"/>
                  <a:gd name="connsiteY439" fmla="*/ 892183 h 2546032"/>
                  <a:gd name="connsiteX440" fmla="*/ 181094 w 1504473"/>
                  <a:gd name="connsiteY440" fmla="*/ 986909 h 2546032"/>
                  <a:gd name="connsiteX441" fmla="*/ 178951 w 1504473"/>
                  <a:gd name="connsiteY441" fmla="*/ 995482 h 2546032"/>
                  <a:gd name="connsiteX442" fmla="*/ 155377 w 1504473"/>
                  <a:gd name="connsiteY442" fmla="*/ 1083350 h 2546032"/>
                  <a:gd name="connsiteX443" fmla="*/ 156234 w 1504473"/>
                  <a:gd name="connsiteY443" fmla="*/ 1084207 h 2546032"/>
                  <a:gd name="connsiteX444" fmla="*/ 214955 w 1504473"/>
                  <a:gd name="connsiteY444" fmla="*/ 1085493 h 2546032"/>
                  <a:gd name="connsiteX445" fmla="*/ 214955 w 1504473"/>
                  <a:gd name="connsiteY445" fmla="*/ 1145929 h 2546032"/>
                  <a:gd name="connsiteX446" fmla="*/ 154519 w 1504473"/>
                  <a:gd name="connsiteY446" fmla="*/ 1145929 h 2546032"/>
                  <a:gd name="connsiteX447" fmla="*/ 142518 w 1504473"/>
                  <a:gd name="connsiteY447" fmla="*/ 1111639 h 2546032"/>
                  <a:gd name="connsiteX448" fmla="*/ 122801 w 1504473"/>
                  <a:gd name="connsiteY448" fmla="*/ 1091922 h 2546032"/>
                  <a:gd name="connsiteX449" fmla="*/ 124944 w 1504473"/>
                  <a:gd name="connsiteY449" fmla="*/ 1083778 h 2546032"/>
                  <a:gd name="connsiteX450" fmla="*/ 148519 w 1504473"/>
                  <a:gd name="connsiteY450" fmla="*/ 995482 h 2546032"/>
                  <a:gd name="connsiteX451" fmla="*/ 74795 w 1504473"/>
                  <a:gd name="connsiteY451" fmla="*/ 921758 h 2546032"/>
                  <a:gd name="connsiteX452" fmla="*/ 3643 w 1504473"/>
                  <a:gd name="connsiteY452" fmla="*/ 921758 h 2546032"/>
                  <a:gd name="connsiteX453" fmla="*/ 3215 w 1504473"/>
                  <a:gd name="connsiteY453" fmla="*/ 995053 h 2546032"/>
                  <a:gd name="connsiteX454" fmla="*/ 20360 w 1504473"/>
                  <a:gd name="connsiteY454" fmla="*/ 995053 h 2546032"/>
                  <a:gd name="connsiteX455" fmla="*/ 32790 w 1504473"/>
                  <a:gd name="connsiteY455" fmla="*/ 963335 h 2546032"/>
                  <a:gd name="connsiteX456" fmla="*/ 93655 w 1504473"/>
                  <a:gd name="connsiteY456" fmla="*/ 963335 h 2546032"/>
                  <a:gd name="connsiteX457" fmla="*/ 93655 w 1504473"/>
                  <a:gd name="connsiteY457" fmla="*/ 1024199 h 2546032"/>
                  <a:gd name="connsiteX458" fmla="*/ 33218 w 1504473"/>
                  <a:gd name="connsiteY458" fmla="*/ 1024199 h 2546032"/>
                  <a:gd name="connsiteX459" fmla="*/ 3643 w 1504473"/>
                  <a:gd name="connsiteY459" fmla="*/ 1024199 h 2546032"/>
                  <a:gd name="connsiteX460" fmla="*/ 38791 w 1504473"/>
                  <a:gd name="connsiteY460" fmla="*/ 1388102 h 2546032"/>
                  <a:gd name="connsiteX461" fmla="*/ 51221 w 1504473"/>
                  <a:gd name="connsiteY461" fmla="*/ 1375672 h 2546032"/>
                  <a:gd name="connsiteX462" fmla="*/ 51221 w 1504473"/>
                  <a:gd name="connsiteY462" fmla="*/ 1279660 h 2546032"/>
                  <a:gd name="connsiteX463" fmla="*/ 35362 w 1504473"/>
                  <a:gd name="connsiteY463" fmla="*/ 1269802 h 2546032"/>
                  <a:gd name="connsiteX464" fmla="*/ 35790 w 1504473"/>
                  <a:gd name="connsiteY464" fmla="*/ 1208937 h 2546032"/>
                  <a:gd name="connsiteX465" fmla="*/ 96226 w 1504473"/>
                  <a:gd name="connsiteY465" fmla="*/ 1208937 h 2546032"/>
                  <a:gd name="connsiteX466" fmla="*/ 96226 w 1504473"/>
                  <a:gd name="connsiteY466" fmla="*/ 1269802 h 2546032"/>
                  <a:gd name="connsiteX467" fmla="*/ 80796 w 1504473"/>
                  <a:gd name="connsiteY467" fmla="*/ 1279660 h 2546032"/>
                  <a:gd name="connsiteX468" fmla="*/ 80796 w 1504473"/>
                  <a:gd name="connsiteY468" fmla="*/ 1382101 h 2546032"/>
                  <a:gd name="connsiteX469" fmla="*/ 80796 w 1504473"/>
                  <a:gd name="connsiteY469" fmla="*/ 1388102 h 2546032"/>
                  <a:gd name="connsiteX470" fmla="*/ 45220 w 1504473"/>
                  <a:gd name="connsiteY470" fmla="*/ 1423678 h 2546032"/>
                  <a:gd name="connsiteX471" fmla="*/ 54650 w 1504473"/>
                  <a:gd name="connsiteY471" fmla="*/ 1471684 h 2546032"/>
                  <a:gd name="connsiteX472" fmla="*/ 145518 w 1504473"/>
                  <a:gd name="connsiteY472" fmla="*/ 1380816 h 2546032"/>
                  <a:gd name="connsiteX473" fmla="*/ 156234 w 1504473"/>
                  <a:gd name="connsiteY473" fmla="*/ 1338382 h 2546032"/>
                  <a:gd name="connsiteX474" fmla="*/ 202097 w 1504473"/>
                  <a:gd name="connsiteY474" fmla="*/ 1328523 h 2546032"/>
                  <a:gd name="connsiteX475" fmla="*/ 257818 w 1504473"/>
                  <a:gd name="connsiteY475" fmla="*/ 1237655 h 2546032"/>
                  <a:gd name="connsiteX476" fmla="*/ 285679 w 1504473"/>
                  <a:gd name="connsiteY476" fmla="*/ 1179790 h 2546032"/>
                  <a:gd name="connsiteX477" fmla="*/ 1349955 w 1504473"/>
                  <a:gd name="connsiteY477" fmla="*/ 1571982 h 2546032"/>
                  <a:gd name="connsiteX478" fmla="*/ 1349955 w 1504473"/>
                  <a:gd name="connsiteY478" fmla="*/ 1571982 h 2546032"/>
                  <a:gd name="connsiteX479" fmla="*/ 1410819 w 1504473"/>
                  <a:gd name="connsiteY479" fmla="*/ 1571982 h 2546032"/>
                  <a:gd name="connsiteX480" fmla="*/ 1410391 w 1504473"/>
                  <a:gd name="connsiteY480" fmla="*/ 1632418 h 2546032"/>
                  <a:gd name="connsiteX481" fmla="*/ 1349955 w 1504473"/>
                  <a:gd name="connsiteY481" fmla="*/ 1632418 h 2546032"/>
                  <a:gd name="connsiteX482" fmla="*/ 1349955 w 1504473"/>
                  <a:gd name="connsiteY482" fmla="*/ 1571982 h 2546032"/>
                  <a:gd name="connsiteX483" fmla="*/ 1169932 w 1504473"/>
                  <a:gd name="connsiteY483" fmla="*/ 900327 h 2546032"/>
                  <a:gd name="connsiteX484" fmla="*/ 1109496 w 1504473"/>
                  <a:gd name="connsiteY484" fmla="*/ 900327 h 2546032"/>
                  <a:gd name="connsiteX485" fmla="*/ 1109067 w 1504473"/>
                  <a:gd name="connsiteY485" fmla="*/ 839462 h 2546032"/>
                  <a:gd name="connsiteX486" fmla="*/ 1169932 w 1504473"/>
                  <a:gd name="connsiteY486" fmla="*/ 839462 h 2546032"/>
                  <a:gd name="connsiteX487" fmla="*/ 1169932 w 1504473"/>
                  <a:gd name="connsiteY487" fmla="*/ 900327 h 2546032"/>
                  <a:gd name="connsiteX488" fmla="*/ 1289090 w 1504473"/>
                  <a:gd name="connsiteY488" fmla="*/ 786313 h 2546032"/>
                  <a:gd name="connsiteX489" fmla="*/ 1228225 w 1504473"/>
                  <a:gd name="connsiteY489" fmla="*/ 786313 h 2546032"/>
                  <a:gd name="connsiteX490" fmla="*/ 1228225 w 1504473"/>
                  <a:gd name="connsiteY490" fmla="*/ 725448 h 2546032"/>
                  <a:gd name="connsiteX491" fmla="*/ 1289090 w 1504473"/>
                  <a:gd name="connsiteY491" fmla="*/ 725448 h 2546032"/>
                  <a:gd name="connsiteX492" fmla="*/ 1289090 w 1504473"/>
                  <a:gd name="connsiteY492" fmla="*/ 786313 h 2546032"/>
                  <a:gd name="connsiteX493" fmla="*/ 1225653 w 1504473"/>
                  <a:gd name="connsiteY493" fmla="*/ 1447681 h 2546032"/>
                  <a:gd name="connsiteX494" fmla="*/ 1225653 w 1504473"/>
                  <a:gd name="connsiteY494" fmla="*/ 1447681 h 2546032"/>
                  <a:gd name="connsiteX495" fmla="*/ 1286518 w 1504473"/>
                  <a:gd name="connsiteY495" fmla="*/ 1447681 h 2546032"/>
                  <a:gd name="connsiteX496" fmla="*/ 1286947 w 1504473"/>
                  <a:gd name="connsiteY496" fmla="*/ 1508546 h 2546032"/>
                  <a:gd name="connsiteX497" fmla="*/ 1226082 w 1504473"/>
                  <a:gd name="connsiteY497" fmla="*/ 1508117 h 2546032"/>
                  <a:gd name="connsiteX498" fmla="*/ 1225653 w 1504473"/>
                  <a:gd name="connsiteY498" fmla="*/ 1447681 h 2546032"/>
                  <a:gd name="connsiteX499" fmla="*/ 1107782 w 1504473"/>
                  <a:gd name="connsiteY499" fmla="*/ 1328095 h 2546032"/>
                  <a:gd name="connsiteX500" fmla="*/ 1168218 w 1504473"/>
                  <a:gd name="connsiteY500" fmla="*/ 1328095 h 2546032"/>
                  <a:gd name="connsiteX501" fmla="*/ 1168218 w 1504473"/>
                  <a:gd name="connsiteY501" fmla="*/ 1388959 h 2546032"/>
                  <a:gd name="connsiteX502" fmla="*/ 1107353 w 1504473"/>
                  <a:gd name="connsiteY502" fmla="*/ 1388959 h 2546032"/>
                  <a:gd name="connsiteX503" fmla="*/ 1107782 w 1504473"/>
                  <a:gd name="connsiteY503" fmla="*/ 1328095 h 2546032"/>
                  <a:gd name="connsiteX504" fmla="*/ 981766 w 1504473"/>
                  <a:gd name="connsiteY504" fmla="*/ 1203793 h 2546032"/>
                  <a:gd name="connsiteX505" fmla="*/ 1042630 w 1504473"/>
                  <a:gd name="connsiteY505" fmla="*/ 1204222 h 2546032"/>
                  <a:gd name="connsiteX506" fmla="*/ 1042630 w 1504473"/>
                  <a:gd name="connsiteY506" fmla="*/ 1265087 h 2546032"/>
                  <a:gd name="connsiteX507" fmla="*/ 982194 w 1504473"/>
                  <a:gd name="connsiteY507" fmla="*/ 1265087 h 2546032"/>
                  <a:gd name="connsiteX508" fmla="*/ 981766 w 1504473"/>
                  <a:gd name="connsiteY508" fmla="*/ 1203793 h 25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</a:cxnLst>
                <a:rect l="l" t="t" r="r" b="b"/>
                <a:pathLst>
                  <a:path w="1504473" h="2546032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xmlns="" id="{7A333785-501C-440E-B144-6D42B2AC0AC9}"/>
                  </a:ext>
                </a:extLst>
              </p:cNvPr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>
                  <a:gd name="connsiteX0" fmla="*/ 13502 w 81438"/>
                  <a:gd name="connsiteY0" fmla="*/ 124944 h 124301"/>
                  <a:gd name="connsiteX1" fmla="*/ 13502 w 81438"/>
                  <a:gd name="connsiteY1" fmla="*/ 124944 h 124301"/>
                  <a:gd name="connsiteX2" fmla="*/ 20360 w 81438"/>
                  <a:gd name="connsiteY2" fmla="*/ 108228 h 124301"/>
                  <a:gd name="connsiteX3" fmla="*/ 64937 w 81438"/>
                  <a:gd name="connsiteY3" fmla="*/ 29361 h 124301"/>
                  <a:gd name="connsiteX4" fmla="*/ 80796 w 81438"/>
                  <a:gd name="connsiteY4" fmla="*/ 3215 h 124301"/>
                  <a:gd name="connsiteX5" fmla="*/ 3215 w 81438"/>
                  <a:gd name="connsiteY5" fmla="*/ 80796 h 124301"/>
                  <a:gd name="connsiteX6" fmla="*/ 13502 w 81438"/>
                  <a:gd name="connsiteY6" fmla="*/ 12494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38" h="124301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xmlns="" id="{222BC491-9D49-4C37-B97E-A5EA964DFEE5}"/>
              </a:ext>
            </a:extLst>
          </p:cNvPr>
          <p:cNvSpPr/>
          <p:nvPr/>
        </p:nvSpPr>
        <p:spPr>
          <a:xfrm>
            <a:off x="2683101" y="3952747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0" name="TextBox 12">
            <a:extLst>
              <a:ext uri="{FF2B5EF4-FFF2-40B4-BE49-F238E27FC236}">
                <a16:creationId xmlns:a16="http://schemas.microsoft.com/office/drawing/2014/main" xmlns="" id="{2019651F-A375-41B6-B626-469895AADB01}"/>
              </a:ext>
            </a:extLst>
          </p:cNvPr>
          <p:cNvSpPr txBox="1"/>
          <p:nvPr/>
        </p:nvSpPr>
        <p:spPr bwMode="auto">
          <a:xfrm>
            <a:off x="3299129" y="4037494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ROGUE, not BLEU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xmlns="" id="{FE3F7C14-B008-49F0-92E3-B59AA82F50E1}"/>
              </a:ext>
            </a:extLst>
          </p:cNvPr>
          <p:cNvSpPr/>
          <p:nvPr/>
        </p:nvSpPr>
        <p:spPr>
          <a:xfrm>
            <a:off x="2340922" y="3918529"/>
            <a:ext cx="684358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40196BE5-1923-4344-A5C1-C4868E44CDBB}"/>
              </a:ext>
            </a:extLst>
          </p:cNvPr>
          <p:cNvSpPr txBox="1"/>
          <p:nvPr/>
        </p:nvSpPr>
        <p:spPr>
          <a:xfrm>
            <a:off x="2468801" y="4008623"/>
            <a:ext cx="4286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5</a:t>
            </a:r>
            <a:endParaRPr lang="ko-KR" altLang="en-US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xmlns="" id="{ECCF6FC2-2F92-4E52-9190-068B8684E7D7}"/>
              </a:ext>
            </a:extLst>
          </p:cNvPr>
          <p:cNvGrpSpPr/>
          <p:nvPr/>
        </p:nvGrpSpPr>
        <p:grpSpPr>
          <a:xfrm>
            <a:off x="7746239" y="1581412"/>
            <a:ext cx="4117210" cy="1859110"/>
            <a:chOff x="3649775" y="2514958"/>
            <a:chExt cx="3393658" cy="184977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xmlns="" id="{B53C2DD1-10EA-4E68-BE52-D55CF6FB76F3}"/>
                </a:ext>
              </a:extLst>
            </p:cNvPr>
            <p:cNvGrpSpPr/>
            <p:nvPr/>
          </p:nvGrpSpPr>
          <p:grpSpPr>
            <a:xfrm>
              <a:off x="3649775" y="2514958"/>
              <a:ext cx="3393658" cy="1849777"/>
              <a:chOff x="1490756" y="2209305"/>
              <a:chExt cx="3393658" cy="1828079"/>
            </a:xfrm>
          </p:grpSpPr>
          <p:sp>
            <p:nvSpPr>
              <p:cNvPr id="282" name="Right Arrow Callout 7">
                <a:extLst>
                  <a:ext uri="{FF2B5EF4-FFF2-40B4-BE49-F238E27FC236}">
                    <a16:creationId xmlns:a16="http://schemas.microsoft.com/office/drawing/2014/main" xmlns="" id="{6731E6DA-C0A3-482D-ADEC-954716A6F9A1}"/>
                  </a:ext>
                </a:extLst>
              </p:cNvPr>
              <p:cNvSpPr/>
              <p:nvPr/>
            </p:nvSpPr>
            <p:spPr>
              <a:xfrm>
                <a:off x="1490756" y="2209305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xmlns="" id="{AD0F11B9-C373-4FA9-89CC-864C3B1A1FD4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CF021228-19F7-4468-8DB1-8A9D3370C799}"/>
                </a:ext>
              </a:extLst>
            </p:cNvPr>
            <p:cNvSpPr/>
            <p:nvPr/>
          </p:nvSpPr>
          <p:spPr>
            <a:xfrm>
              <a:off x="4259743" y="2674472"/>
              <a:ext cx="1871669" cy="1561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400" dirty="0"/>
                <a:t>Use summarisation technique: </a:t>
              </a:r>
            </a:p>
            <a:p>
              <a:pPr lvl="0"/>
              <a:r>
                <a:rPr lang="en-SG" sz="2400" b="1" dirty="0"/>
                <a:t>BERT</a:t>
              </a:r>
              <a:endParaRPr lang="en-SG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3C25751-7997-4DCA-B378-49A429FBFA9C}"/>
              </a:ext>
            </a:extLst>
          </p:cNvPr>
          <p:cNvGrpSpPr/>
          <p:nvPr/>
        </p:nvGrpSpPr>
        <p:grpSpPr>
          <a:xfrm>
            <a:off x="4189421" y="1581411"/>
            <a:ext cx="4117210" cy="2048408"/>
            <a:chOff x="3649775" y="2514957"/>
            <a:chExt cx="3393658" cy="203788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xmlns="" id="{93FFE4BC-1B0D-49C6-BFA7-EA75AB5A0DFD}"/>
                </a:ext>
              </a:extLst>
            </p:cNvPr>
            <p:cNvGrpSpPr/>
            <p:nvPr/>
          </p:nvGrpSpPr>
          <p:grpSpPr>
            <a:xfrm>
              <a:off x="3649775" y="2514957"/>
              <a:ext cx="3393658" cy="1849777"/>
              <a:chOff x="1490756" y="2209304"/>
              <a:chExt cx="3393658" cy="1828079"/>
            </a:xfrm>
          </p:grpSpPr>
          <p:sp>
            <p:nvSpPr>
              <p:cNvPr id="277" name="Right Arrow Callout 7">
                <a:extLst>
                  <a:ext uri="{FF2B5EF4-FFF2-40B4-BE49-F238E27FC236}">
                    <a16:creationId xmlns:a16="http://schemas.microsoft.com/office/drawing/2014/main" xmlns="" id="{F66470DB-46F7-414F-B37F-8006D7FA5E23}"/>
                  </a:ext>
                </a:extLst>
              </p:cNvPr>
              <p:cNvSpPr/>
              <p:nvPr/>
            </p:nvSpPr>
            <p:spPr>
              <a:xfrm>
                <a:off x="1490756" y="2209304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xmlns="" id="{69DB2176-AC64-493F-8FFC-A7CC94FCD28E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027A35A1-CD55-4358-94D6-CD7C8D442AF0}"/>
                </a:ext>
              </a:extLst>
            </p:cNvPr>
            <p:cNvSpPr/>
            <p:nvPr/>
          </p:nvSpPr>
          <p:spPr>
            <a:xfrm>
              <a:off x="4151727" y="2736964"/>
              <a:ext cx="204161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800" dirty="0"/>
                <a:t>To highlight key points in a text corpus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13EC909-010E-4AD6-A9A4-CCADFB6361CC}"/>
              </a:ext>
            </a:extLst>
          </p:cNvPr>
          <p:cNvGrpSpPr/>
          <p:nvPr/>
        </p:nvGrpSpPr>
        <p:grpSpPr>
          <a:xfrm>
            <a:off x="635208" y="1581411"/>
            <a:ext cx="4117210" cy="1890301"/>
            <a:chOff x="1490756" y="2209305"/>
            <a:chExt cx="3393658" cy="1828079"/>
          </a:xfrm>
        </p:grpSpPr>
        <p:sp>
          <p:nvSpPr>
            <p:cNvPr id="271" name="Right Arrow Callout 7">
              <a:extLst>
                <a:ext uri="{FF2B5EF4-FFF2-40B4-BE49-F238E27FC236}">
                  <a16:creationId xmlns:a16="http://schemas.microsoft.com/office/drawing/2014/main" xmlns="" id="{5F9D6173-007D-44F2-9BEA-FCE0B0E3D103}"/>
                </a:ext>
              </a:extLst>
            </p:cNvPr>
            <p:cNvSpPr/>
            <p:nvPr/>
          </p:nvSpPr>
          <p:spPr>
            <a:xfrm>
              <a:off x="1490756" y="2209305"/>
              <a:ext cx="3393658" cy="182807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/>
                </a:gs>
              </a:gsLst>
              <a:lin ang="10800000" scaled="0"/>
              <a:tileRect/>
            </a:gradFill>
            <a:ln w="50800" cap="flat" cmpd="sng" algn="ctr">
              <a:solidFill>
                <a:schemeClr val="tx1"/>
              </a:solidFill>
              <a:prstDash val="solid"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5A9C26C0-72D1-41FE-ACA6-E0A8304AE3F5}"/>
                </a:ext>
              </a:extLst>
            </p:cNvPr>
            <p:cNvSpPr txBox="1"/>
            <p:nvPr/>
          </p:nvSpPr>
          <p:spPr>
            <a:xfrm>
              <a:off x="1700037" y="2646912"/>
              <a:ext cx="2268837" cy="92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/>
                <a:t>To provide an annotation tool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A305B8-BCE5-4E0C-A4B0-38BCEB0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96" y="3904553"/>
            <a:ext cx="243251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Methodology &amp; Design</a:t>
            </a:r>
            <a:endParaRPr lang="ko-KR" alt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974ECBE2-2FE6-4D76-8F72-793C3D6DC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028979"/>
              </p:ext>
            </p:extLst>
          </p:nvPr>
        </p:nvGraphicFramePr>
        <p:xfrm>
          <a:off x="689548" y="1154244"/>
          <a:ext cx="11152681" cy="493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63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Software Architecture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56F0083-A0A6-4587-948A-B654760B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2" y="812802"/>
            <a:ext cx="10523095" cy="57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Fine Tuning Scenario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CC5FCFD-DFAF-4A11-87F0-35E09FD3E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19" y="954730"/>
            <a:ext cx="7950961" cy="58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Choosing </a:t>
            </a:r>
            <a:r>
              <a:rPr lang="en-SG" dirty="0" smtClean="0"/>
              <a:t>Distil-Bert 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1FC6AA0-D6EB-4EDF-99A0-114F963EB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190998"/>
            <a:ext cx="4326788" cy="20310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E915F92-853D-4CE8-B788-C7A993E81BBF}"/>
              </a:ext>
            </a:extLst>
          </p:cNvPr>
          <p:cNvGrpSpPr/>
          <p:nvPr/>
        </p:nvGrpSpPr>
        <p:grpSpPr>
          <a:xfrm>
            <a:off x="4928580" y="1178049"/>
            <a:ext cx="6772783" cy="4407226"/>
            <a:chOff x="5040631" y="1316388"/>
            <a:chExt cx="6755128" cy="4343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CAF6D0B-5873-492F-A783-7949BF7B623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13C00BB-D03C-4D9B-9D06-7BD6DD7C0FB5}"/>
                </a:ext>
              </a:extLst>
            </p:cNvPr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422B3E7-7E8C-48EB-BE40-C0BCFEDC9630}"/>
                </a:ext>
              </a:extLst>
            </p:cNvPr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 smtClean="0">
                  <a:solidFill>
                    <a:srgbClr val="FF0000"/>
                  </a:solidFill>
                </a:rPr>
                <a:t>distill</a:t>
              </a:r>
              <a:r>
                <a:rPr lang="en-SG" b="1" dirty="0" smtClean="0">
                  <a:solidFill>
                    <a:srgbClr val="FF0000"/>
                  </a:solidFill>
                </a:rPr>
                <a:t>-BERT</a:t>
              </a:r>
              <a:r>
                <a:rPr lang="en-SG" b="1" dirty="0">
                  <a:solidFill>
                    <a:srgbClr val="FF0000"/>
                  </a:solidFill>
                </a:rPr>
                <a:t>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32156C-0644-4BE8-BBF3-2ACB47A5D70D}"/>
                </a:ext>
              </a:extLst>
            </p:cNvPr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A2C082B-96E3-4CF7-B91F-0FC2B030BECD}"/>
                </a:ext>
              </a:extLst>
            </p:cNvPr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5D7518-01D1-4B87-9C47-B67C4AC6F249}"/>
              </a:ext>
            </a:extLst>
          </p:cNvPr>
          <p:cNvSpPr txBox="1"/>
          <p:nvPr/>
        </p:nvSpPr>
        <p:spPr>
          <a:xfrm>
            <a:off x="431571" y="3230813"/>
            <a:ext cx="44970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Attention span: ranges between 8 and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  <a:p>
            <a:r>
              <a:rPr lang="en-SG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</a:t>
            </a:r>
            <a:r>
              <a:rPr lang="en-SG" dirty="0" err="1" smtClean="0"/>
              <a:t>distill</a:t>
            </a:r>
            <a:r>
              <a:rPr lang="en-SG" dirty="0"/>
              <a:t>-</a:t>
            </a:r>
            <a:r>
              <a:rPr lang="en-SG" dirty="0" smtClean="0"/>
              <a:t>BERT</a:t>
            </a:r>
            <a:r>
              <a:rPr lang="en-SG" dirty="0"/>
              <a:t>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“loading animation” to create loading illusion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71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ROGUE, not BLEU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xmlns="" id="{82ACF035-4A74-491F-B7D6-4219330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800248"/>
              </p:ext>
            </p:extLst>
          </p:nvPr>
        </p:nvGraphicFramePr>
        <p:xfrm>
          <a:off x="1271760" y="870857"/>
          <a:ext cx="9775992" cy="32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19C84EA-15F9-4993-970A-94AC2C115359}"/>
              </a:ext>
            </a:extLst>
          </p:cNvPr>
          <p:cNvGrpSpPr/>
          <p:nvPr/>
        </p:nvGrpSpPr>
        <p:grpSpPr>
          <a:xfrm>
            <a:off x="2806956" y="4309243"/>
            <a:ext cx="6705600" cy="2384119"/>
            <a:chOff x="2806956" y="4428911"/>
            <a:chExt cx="6705600" cy="23841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A67180C3-64B7-47D3-900B-B8D5F06762F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345FCAD4-010E-436D-B125-16F3279E44C8}"/>
                </a:ext>
              </a:extLst>
            </p:cNvPr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C266B0A-5293-4857-A00B-E8D94B50FBA1}"/>
                </a:ext>
              </a:extLst>
            </p:cNvPr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A54CC18-A7E8-483F-98A9-0044933D6B9B}"/>
                </a:ext>
              </a:extLst>
            </p:cNvPr>
            <p:cNvSpPr txBox="1"/>
            <p:nvPr/>
          </p:nvSpPr>
          <p:spPr>
            <a:xfrm>
              <a:off x="4559556" y="4428911"/>
              <a:ext cx="320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D4904DC3-1111-4A8D-9B5C-9ECBABEB7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F64FEBFD-3CF4-4A20-9F7C-90A281569842}"/>
                </a:ext>
              </a:extLst>
            </p:cNvPr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E5B8F00-984E-4D92-BF1D-D6FEDA0B209A}"/>
                </a:ext>
              </a:extLst>
            </p:cNvPr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  <p:pic>
        <p:nvPicPr>
          <p:cNvPr id="4" name="Video_03a">
            <a:hlinkClick r:id="" action="ppaction://media"/>
            <a:extLst>
              <a:ext uri="{FF2B5EF4-FFF2-40B4-BE49-F238E27FC236}">
                <a16:creationId xmlns:a16="http://schemas.microsoft.com/office/drawing/2014/main" xmlns="" id="{5E4067AA-382C-4098-BF03-0CD72B849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729" y="897083"/>
            <a:ext cx="9309010" cy="5233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2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803.potx" id="{BA4D630B-7D75-497B-B285-AD04B181F5FC}" vid="{F7D9245A-EDB1-476F-90C7-971F63EC0B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4507</TotalTime>
  <Words>443</Words>
  <Application>Microsoft Office PowerPoint</Application>
  <PresentationFormat>Custom</PresentationFormat>
  <Paragraphs>78</Paragraphs>
  <Slides>13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1985</vt:lpstr>
      <vt:lpstr>Project 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182</cp:revision>
  <dcterms:created xsi:type="dcterms:W3CDTF">2018-04-24T17:14:44Z</dcterms:created>
  <dcterms:modified xsi:type="dcterms:W3CDTF">2020-04-02T02:04:18Z</dcterms:modified>
</cp:coreProperties>
</file>